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73" r:id="rId5"/>
    <p:sldId id="275" r:id="rId6"/>
    <p:sldId id="276" r:id="rId7"/>
    <p:sldId id="260" r:id="rId8"/>
    <p:sldId id="263" r:id="rId9"/>
    <p:sldId id="271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434" autoAdjust="0"/>
  </p:normalViewPr>
  <p:slideViewPr>
    <p:cSldViewPr snapToGrid="0">
      <p:cViewPr>
        <p:scale>
          <a:sx n="81" d="100"/>
          <a:sy n="81" d="100"/>
        </p:scale>
        <p:origin x="-102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dirty="0" err="1" smtClean="0"/>
              <a:t>Number</a:t>
            </a:r>
            <a:r>
              <a:rPr lang="hu-HU" dirty="0" smtClean="0"/>
              <a:t> of </a:t>
            </a:r>
            <a:r>
              <a:rPr lang="hu-HU" dirty="0" err="1" smtClean="0"/>
              <a:t>enrolled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students</a:t>
            </a:r>
            <a:endParaRPr lang="hu-H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Munka1!$B$14</c:f>
              <c:strCache>
                <c:ptCount val="1"/>
                <c:pt idx="0">
                  <c:v>Hungary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Munka1!$C$13:$J$13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Munka1!$C$14:$J$14</c:f>
              <c:numCache>
                <c:formatCode>General</c:formatCode>
                <c:ptCount val="8"/>
                <c:pt idx="0">
                  <c:v>361347</c:v>
                </c:pt>
                <c:pt idx="1">
                  <c:v>359824</c:v>
                </c:pt>
                <c:pt idx="2">
                  <c:v>338467</c:v>
                </c:pt>
                <c:pt idx="3">
                  <c:v>316226</c:v>
                </c:pt>
                <c:pt idx="4">
                  <c:v>306016</c:v>
                </c:pt>
                <c:pt idx="5">
                  <c:v>294298</c:v>
                </c:pt>
                <c:pt idx="6">
                  <c:v>283076</c:v>
                </c:pt>
                <c:pt idx="7">
                  <c:v>273791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4D9-4404-A912-04C2F0EE58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190464"/>
        <c:axId val="34192384"/>
      </c:lineChart>
      <c:catAx>
        <c:axId val="3419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192384"/>
        <c:crosses val="autoZero"/>
        <c:auto val="1"/>
        <c:lblAlgn val="ctr"/>
        <c:lblOffset val="100"/>
        <c:noMultiLvlLbl val="0"/>
      </c:catAx>
      <c:valAx>
        <c:axId val="3419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190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EA2AF2-CD2D-456F-AF7E-09E1D20408B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51FE74-3A9B-4715-9E04-FE4C4456EAD8}">
      <dgm:prSet phldrT="[Szöveg]" custT="1"/>
      <dgm:spPr/>
      <dgm:t>
        <a:bodyPr/>
        <a:lstStyle/>
        <a:p>
          <a:endParaRPr lang="en-US" sz="1200" b="1" noProof="0" dirty="0"/>
        </a:p>
      </dgm:t>
    </dgm:pt>
    <dgm:pt modelId="{643DA9D0-9BEC-4396-90D9-FEA4F25DA04D}" type="parTrans" cxnId="{EDF7FFB1-F51A-4B20-8211-7B4363ECF4EB}">
      <dgm:prSet/>
      <dgm:spPr/>
      <dgm:t>
        <a:bodyPr/>
        <a:lstStyle/>
        <a:p>
          <a:endParaRPr lang="en-US" noProof="0" dirty="0"/>
        </a:p>
      </dgm:t>
    </dgm:pt>
    <dgm:pt modelId="{7716AA32-58B1-4F9F-B09F-DEE83B0F522E}" type="sibTrans" cxnId="{EDF7FFB1-F51A-4B20-8211-7B4363ECF4EB}">
      <dgm:prSet/>
      <dgm:spPr/>
      <dgm:t>
        <a:bodyPr/>
        <a:lstStyle/>
        <a:p>
          <a:endParaRPr lang="en-US" noProof="0" dirty="0"/>
        </a:p>
      </dgm:t>
    </dgm:pt>
    <dgm:pt modelId="{2B62944F-F5F9-49F9-8655-F8B67842DA31}">
      <dgm:prSet phldrT="[Szöveg]" custT="1"/>
      <dgm:spPr/>
      <dgm:t>
        <a:bodyPr/>
        <a:lstStyle/>
        <a:p>
          <a:pPr algn="l"/>
          <a:r>
            <a:rPr lang="en-US" sz="1700" b="1" u="none" strike="noStrike" noProof="0" dirty="0">
              <a:effectLst/>
            </a:rPr>
            <a:t>Findings of two Comprehensive Audits</a:t>
          </a:r>
          <a:endParaRPr lang="en-US" sz="1700" b="1" noProof="0" dirty="0"/>
        </a:p>
      </dgm:t>
    </dgm:pt>
    <dgm:pt modelId="{6CEFF53C-D679-4A51-9481-491C0AD22EBB}" type="parTrans" cxnId="{874D6261-D416-4AFA-940F-64E98F6396FA}">
      <dgm:prSet/>
      <dgm:spPr/>
      <dgm:t>
        <a:bodyPr/>
        <a:lstStyle/>
        <a:p>
          <a:endParaRPr lang="en-US" noProof="0" dirty="0"/>
        </a:p>
      </dgm:t>
    </dgm:pt>
    <dgm:pt modelId="{A30606FD-BBFB-416D-98D3-AF7B41442D70}" type="sibTrans" cxnId="{874D6261-D416-4AFA-940F-64E98F6396FA}">
      <dgm:prSet/>
      <dgm:spPr/>
      <dgm:t>
        <a:bodyPr/>
        <a:lstStyle/>
        <a:p>
          <a:endParaRPr lang="en-US" noProof="0" dirty="0"/>
        </a:p>
      </dgm:t>
    </dgm:pt>
    <dgm:pt modelId="{F47EEA94-0BE7-4624-B5DC-9C668C81C9E3}">
      <dgm:prSet custT="1"/>
      <dgm:spPr/>
      <dgm:t>
        <a:bodyPr/>
        <a:lstStyle/>
        <a:p>
          <a:pPr algn="l"/>
          <a:r>
            <a:rPr lang="en-US" sz="1700" noProof="0" dirty="0"/>
            <a:t>State Audit Office of Hungary</a:t>
          </a:r>
          <a:r>
            <a:rPr lang="hu-HU" sz="1700" noProof="0" dirty="0"/>
            <a:t> (SAO)</a:t>
          </a:r>
          <a:endParaRPr lang="en-US" sz="1700" b="1" noProof="0" dirty="0"/>
        </a:p>
      </dgm:t>
    </dgm:pt>
    <dgm:pt modelId="{B4C470CA-1FC3-4178-AEF8-D73B883CB589}" type="parTrans" cxnId="{0454A41A-6DB8-4FE4-8196-44E1BED2C1E6}">
      <dgm:prSet/>
      <dgm:spPr/>
      <dgm:t>
        <a:bodyPr/>
        <a:lstStyle/>
        <a:p>
          <a:endParaRPr lang="en-US" noProof="0" dirty="0"/>
        </a:p>
      </dgm:t>
    </dgm:pt>
    <dgm:pt modelId="{A3E526C6-4BFF-4373-8681-2F94ECA3308C}" type="sibTrans" cxnId="{0454A41A-6DB8-4FE4-8196-44E1BED2C1E6}">
      <dgm:prSet/>
      <dgm:spPr/>
      <dgm:t>
        <a:bodyPr/>
        <a:lstStyle/>
        <a:p>
          <a:endParaRPr lang="en-US" noProof="0" dirty="0"/>
        </a:p>
      </dgm:t>
    </dgm:pt>
    <dgm:pt modelId="{EEDBAF2C-B947-46D0-AC74-C9DAA369B518}">
      <dgm:prSet custT="1"/>
      <dgm:spPr/>
      <dgm:t>
        <a:bodyPr/>
        <a:lstStyle/>
        <a:p>
          <a:pPr algn="l"/>
          <a:r>
            <a:rPr lang="en-US" sz="1700" noProof="0" dirty="0"/>
            <a:t>The Government Control Office (GCO)</a:t>
          </a:r>
          <a:r>
            <a:rPr lang="en-US" sz="1700" b="1" u="none" strike="noStrike" noProof="0" dirty="0">
              <a:effectLst/>
            </a:rPr>
            <a:t> </a:t>
          </a:r>
          <a:endParaRPr lang="en-US" sz="1700" b="1" noProof="0" dirty="0"/>
        </a:p>
      </dgm:t>
    </dgm:pt>
    <dgm:pt modelId="{1549A6A2-70CF-4DA9-B921-5F5FA613C98C}" type="parTrans" cxnId="{E32668BD-CEDB-4A81-9AC3-2854D4822225}">
      <dgm:prSet/>
      <dgm:spPr/>
      <dgm:t>
        <a:bodyPr/>
        <a:lstStyle/>
        <a:p>
          <a:endParaRPr lang="en-US" noProof="0" dirty="0"/>
        </a:p>
      </dgm:t>
    </dgm:pt>
    <dgm:pt modelId="{75E28182-CA68-4D86-94AE-F48C22D36549}" type="sibTrans" cxnId="{E32668BD-CEDB-4A81-9AC3-2854D4822225}">
      <dgm:prSet/>
      <dgm:spPr/>
      <dgm:t>
        <a:bodyPr/>
        <a:lstStyle/>
        <a:p>
          <a:endParaRPr lang="en-US" noProof="0" dirty="0"/>
        </a:p>
      </dgm:t>
    </dgm:pt>
    <dgm:pt modelId="{164454B5-A4E4-4600-848D-2D4E4696E186}" type="pres">
      <dgm:prSet presAssocID="{A8EA2AF2-CD2D-456F-AF7E-09E1D20408B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C18B60C-8E23-4C11-9856-D2B41B74F40B}" type="pres">
      <dgm:prSet presAssocID="{2A51FE74-3A9B-4715-9E04-FE4C4456EAD8}" presName="composite" presStyleCnt="0"/>
      <dgm:spPr/>
    </dgm:pt>
    <dgm:pt modelId="{288D1BA0-AED8-483B-9B02-48527E4EE0EE}" type="pres">
      <dgm:prSet presAssocID="{2A51FE74-3A9B-4715-9E04-FE4C4456EAD8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3CFED0C-22D9-478E-A052-E55558128FB7}" type="pres">
      <dgm:prSet presAssocID="{2A51FE74-3A9B-4715-9E04-FE4C4456EAD8}" presName="descendantText" presStyleLbl="alignAcc1" presStyleIdx="0" presStyleCnt="1" custLinFactNeighborX="-14" custLinFactNeighborY="612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754F5A8-61FB-4F4F-9795-CB5EFFEECE1F}" type="presOf" srcId="{F47EEA94-0BE7-4624-B5DC-9C668C81C9E3}" destId="{33CFED0C-22D9-478E-A052-E55558128FB7}" srcOrd="0" destOrd="1" presId="urn:microsoft.com/office/officeart/2005/8/layout/chevron2"/>
    <dgm:cxn modelId="{F8CA8A75-C563-4A1C-BC6F-C451646C492A}" type="presOf" srcId="{A8EA2AF2-CD2D-456F-AF7E-09E1D20408B5}" destId="{164454B5-A4E4-4600-848D-2D4E4696E186}" srcOrd="0" destOrd="0" presId="urn:microsoft.com/office/officeart/2005/8/layout/chevron2"/>
    <dgm:cxn modelId="{DA1D3B61-D51C-430B-8B2E-BE1AA0723573}" type="presOf" srcId="{2A51FE74-3A9B-4715-9E04-FE4C4456EAD8}" destId="{288D1BA0-AED8-483B-9B02-48527E4EE0EE}" srcOrd="0" destOrd="0" presId="urn:microsoft.com/office/officeart/2005/8/layout/chevron2"/>
    <dgm:cxn modelId="{EDF7FFB1-F51A-4B20-8211-7B4363ECF4EB}" srcId="{A8EA2AF2-CD2D-456F-AF7E-09E1D20408B5}" destId="{2A51FE74-3A9B-4715-9E04-FE4C4456EAD8}" srcOrd="0" destOrd="0" parTransId="{643DA9D0-9BEC-4396-90D9-FEA4F25DA04D}" sibTransId="{7716AA32-58B1-4F9F-B09F-DEE83B0F522E}"/>
    <dgm:cxn modelId="{0454A41A-6DB8-4FE4-8196-44E1BED2C1E6}" srcId="{2B62944F-F5F9-49F9-8655-F8B67842DA31}" destId="{F47EEA94-0BE7-4624-B5DC-9C668C81C9E3}" srcOrd="0" destOrd="0" parTransId="{B4C470CA-1FC3-4178-AEF8-D73B883CB589}" sibTransId="{A3E526C6-4BFF-4373-8681-2F94ECA3308C}"/>
    <dgm:cxn modelId="{E32668BD-CEDB-4A81-9AC3-2854D4822225}" srcId="{2B62944F-F5F9-49F9-8655-F8B67842DA31}" destId="{EEDBAF2C-B947-46D0-AC74-C9DAA369B518}" srcOrd="1" destOrd="0" parTransId="{1549A6A2-70CF-4DA9-B921-5F5FA613C98C}" sibTransId="{75E28182-CA68-4D86-94AE-F48C22D36549}"/>
    <dgm:cxn modelId="{874D6261-D416-4AFA-940F-64E98F6396FA}" srcId="{2A51FE74-3A9B-4715-9E04-FE4C4456EAD8}" destId="{2B62944F-F5F9-49F9-8655-F8B67842DA31}" srcOrd="0" destOrd="0" parTransId="{6CEFF53C-D679-4A51-9481-491C0AD22EBB}" sibTransId="{A30606FD-BBFB-416D-98D3-AF7B41442D70}"/>
    <dgm:cxn modelId="{0A462E69-5A1E-465D-9673-7499BDC9657C}" type="presOf" srcId="{EEDBAF2C-B947-46D0-AC74-C9DAA369B518}" destId="{33CFED0C-22D9-478E-A052-E55558128FB7}" srcOrd="0" destOrd="2" presId="urn:microsoft.com/office/officeart/2005/8/layout/chevron2"/>
    <dgm:cxn modelId="{DC324160-B37A-4E83-A19D-737CA1715716}" type="presOf" srcId="{2B62944F-F5F9-49F9-8655-F8B67842DA31}" destId="{33CFED0C-22D9-478E-A052-E55558128FB7}" srcOrd="0" destOrd="0" presId="urn:microsoft.com/office/officeart/2005/8/layout/chevron2"/>
    <dgm:cxn modelId="{5B29197C-920D-4BC2-B460-5309DA217D43}" type="presParOf" srcId="{164454B5-A4E4-4600-848D-2D4E4696E186}" destId="{0C18B60C-8E23-4C11-9856-D2B41B74F40B}" srcOrd="0" destOrd="0" presId="urn:microsoft.com/office/officeart/2005/8/layout/chevron2"/>
    <dgm:cxn modelId="{19DC6C02-E838-42AB-95E0-5BB7228ED6BF}" type="presParOf" srcId="{0C18B60C-8E23-4C11-9856-D2B41B74F40B}" destId="{288D1BA0-AED8-483B-9B02-48527E4EE0EE}" srcOrd="0" destOrd="0" presId="urn:microsoft.com/office/officeart/2005/8/layout/chevron2"/>
    <dgm:cxn modelId="{6DB513FD-B57A-4238-B88B-5BA89B753CCA}" type="presParOf" srcId="{0C18B60C-8E23-4C11-9856-D2B41B74F40B}" destId="{33CFED0C-22D9-478E-A052-E55558128FB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EA2AF2-CD2D-456F-AF7E-09E1D20408B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51FE74-3A9B-4715-9E04-FE4C4456EAD8}">
      <dgm:prSet phldrT="[Szöveg]" custT="1"/>
      <dgm:spPr/>
      <dgm:t>
        <a:bodyPr/>
        <a:lstStyle/>
        <a:p>
          <a:endParaRPr lang="en-US" sz="1200" b="1" dirty="0"/>
        </a:p>
      </dgm:t>
    </dgm:pt>
    <dgm:pt modelId="{643DA9D0-9BEC-4396-90D9-FEA4F25DA04D}" type="parTrans" cxnId="{EDF7FFB1-F51A-4B20-8211-7B4363ECF4EB}">
      <dgm:prSet/>
      <dgm:spPr/>
      <dgm:t>
        <a:bodyPr/>
        <a:lstStyle/>
        <a:p>
          <a:endParaRPr lang="en-US"/>
        </a:p>
      </dgm:t>
    </dgm:pt>
    <dgm:pt modelId="{7716AA32-58B1-4F9F-B09F-DEE83B0F522E}" type="sibTrans" cxnId="{EDF7FFB1-F51A-4B20-8211-7B4363ECF4EB}">
      <dgm:prSet/>
      <dgm:spPr/>
      <dgm:t>
        <a:bodyPr/>
        <a:lstStyle/>
        <a:p>
          <a:endParaRPr lang="en-US"/>
        </a:p>
      </dgm:t>
    </dgm:pt>
    <dgm:pt modelId="{5FA8B43F-D4D9-4F28-9D17-1B9286B1D9DA}">
      <dgm:prSet custT="1"/>
      <dgm:spPr/>
      <dgm:t>
        <a:bodyPr/>
        <a:lstStyle/>
        <a:p>
          <a:pPr algn="l"/>
          <a:r>
            <a:rPr lang="en-US" sz="2000" b="1" noProof="0" dirty="0"/>
            <a:t>Most institutions suffered from insolvency</a:t>
          </a:r>
        </a:p>
      </dgm:t>
    </dgm:pt>
    <dgm:pt modelId="{40F5302B-14AE-4C38-9507-44E077504123}" type="parTrans" cxnId="{0F08F5A1-1B27-436F-BFE5-FD2BC4A9315A}">
      <dgm:prSet/>
      <dgm:spPr/>
      <dgm:t>
        <a:bodyPr/>
        <a:lstStyle/>
        <a:p>
          <a:endParaRPr lang="hu-HU"/>
        </a:p>
      </dgm:t>
    </dgm:pt>
    <dgm:pt modelId="{BD5B9F1A-FA68-41CC-BF96-B8EF39F38E7B}" type="sibTrans" cxnId="{0F08F5A1-1B27-436F-BFE5-FD2BC4A9315A}">
      <dgm:prSet/>
      <dgm:spPr/>
      <dgm:t>
        <a:bodyPr/>
        <a:lstStyle/>
        <a:p>
          <a:endParaRPr lang="hu-HU"/>
        </a:p>
      </dgm:t>
    </dgm:pt>
    <dgm:pt modelId="{56BA6D05-E9CA-471D-9983-47FED5D3A297}">
      <dgm:prSet custT="1"/>
      <dgm:spPr/>
      <dgm:t>
        <a:bodyPr/>
        <a:lstStyle/>
        <a:p>
          <a:r>
            <a:rPr lang="hu-HU" sz="2000" b="0" noProof="0" dirty="0" smtClean="0"/>
            <a:t> </a:t>
          </a:r>
          <a:r>
            <a:rPr lang="en-US" sz="2000" b="0" noProof="0" dirty="0" smtClean="0"/>
            <a:t>increase </a:t>
          </a:r>
          <a:r>
            <a:rPr lang="hu-HU" sz="2000" b="0" noProof="0" dirty="0" err="1" smtClean="0"/>
            <a:t>in</a:t>
          </a:r>
          <a:r>
            <a:rPr lang="en-US" sz="2000" b="0" noProof="0" dirty="0" smtClean="0"/>
            <a:t> </a:t>
          </a:r>
          <a:r>
            <a:rPr lang="en-US" sz="2000" b="0" noProof="0" dirty="0"/>
            <a:t>unused </a:t>
          </a:r>
          <a:r>
            <a:rPr lang="en-US" sz="2000" b="0" noProof="0" dirty="0" err="1" smtClean="0"/>
            <a:t>capacit</a:t>
          </a:r>
          <a:r>
            <a:rPr lang="hu-HU" sz="2000" b="0" noProof="0" dirty="0" smtClean="0"/>
            <a:t>y</a:t>
          </a:r>
          <a:r>
            <a:rPr lang="en-US" sz="2000" b="0" noProof="0" dirty="0" smtClean="0"/>
            <a:t> </a:t>
          </a:r>
          <a:r>
            <a:rPr lang="en-US" sz="2000" b="0" noProof="0" dirty="0"/>
            <a:t>due </a:t>
          </a:r>
          <a:r>
            <a:rPr lang="en-US" sz="2000" b="0" noProof="0" dirty="0" smtClean="0"/>
            <a:t>to</a:t>
          </a:r>
          <a:r>
            <a:rPr lang="hu-HU" sz="2000" b="0" noProof="0" dirty="0" smtClean="0"/>
            <a:t> </a:t>
          </a:r>
          <a:r>
            <a:rPr lang="en-US" sz="2000" b="0" noProof="0" dirty="0" smtClean="0"/>
            <a:t>decreasing student numbers </a:t>
          </a:r>
          <a:r>
            <a:rPr lang="hu-HU" sz="2000" b="0" noProof="0" dirty="0" smtClean="0"/>
            <a:t>(</a:t>
          </a:r>
          <a:r>
            <a:rPr lang="hu-HU" sz="2000" b="0" noProof="0" dirty="0" err="1" smtClean="0"/>
            <a:t>esp</a:t>
          </a:r>
          <a:r>
            <a:rPr lang="hu-HU" sz="2000" b="0" noProof="0" dirty="0" smtClean="0"/>
            <a:t>. </a:t>
          </a:r>
          <a:r>
            <a:rPr lang="hu-HU" sz="2000" b="0" noProof="0" dirty="0" err="1" smtClean="0"/>
            <a:t>outside</a:t>
          </a:r>
          <a:r>
            <a:rPr lang="hu-HU" sz="2000" b="0" noProof="0" dirty="0" smtClean="0"/>
            <a:t> of Budapest) and PPC </a:t>
          </a:r>
          <a:r>
            <a:rPr lang="hu-HU" sz="2000" b="0" noProof="0" dirty="0" err="1" smtClean="0"/>
            <a:t>construction</a:t>
          </a:r>
          <a:endParaRPr lang="en-US" sz="2000" b="0" noProof="0" dirty="0"/>
        </a:p>
      </dgm:t>
    </dgm:pt>
    <dgm:pt modelId="{3F94BFB3-2262-4ECA-996D-7E6132565F34}" type="parTrans" cxnId="{D76CD0A9-EEFB-4DB9-9CD9-9CEAE9563F5E}">
      <dgm:prSet/>
      <dgm:spPr/>
      <dgm:t>
        <a:bodyPr/>
        <a:lstStyle/>
        <a:p>
          <a:endParaRPr lang="en-US"/>
        </a:p>
      </dgm:t>
    </dgm:pt>
    <dgm:pt modelId="{C7D9592B-CF28-49D3-80AB-ABBAD8C2618F}" type="sibTrans" cxnId="{D76CD0A9-EEFB-4DB9-9CD9-9CEAE9563F5E}">
      <dgm:prSet/>
      <dgm:spPr/>
      <dgm:t>
        <a:bodyPr/>
        <a:lstStyle/>
        <a:p>
          <a:endParaRPr lang="en-US"/>
        </a:p>
      </dgm:t>
    </dgm:pt>
    <dgm:pt modelId="{164454B5-A4E4-4600-848D-2D4E4696E186}" type="pres">
      <dgm:prSet presAssocID="{A8EA2AF2-CD2D-456F-AF7E-09E1D20408B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C18B60C-8E23-4C11-9856-D2B41B74F40B}" type="pres">
      <dgm:prSet presAssocID="{2A51FE74-3A9B-4715-9E04-FE4C4456EAD8}" presName="composite" presStyleCnt="0"/>
      <dgm:spPr/>
    </dgm:pt>
    <dgm:pt modelId="{288D1BA0-AED8-483B-9B02-48527E4EE0EE}" type="pres">
      <dgm:prSet presAssocID="{2A51FE74-3A9B-4715-9E04-FE4C4456EAD8}" presName="parentText" presStyleLbl="alignNode1" presStyleIdx="0" presStyleCnt="1" custScaleY="131748" custLinFactNeighborX="22988" custLinFactNeighborY="-1366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3CFED0C-22D9-478E-A052-E55558128FB7}" type="pres">
      <dgm:prSet presAssocID="{2A51FE74-3A9B-4715-9E04-FE4C4456EAD8}" presName="descendantText" presStyleLbl="alignAcc1" presStyleIdx="0" presStyleCnt="1" custScaleX="96180" custScaleY="200112" custLinFactNeighborX="653" custLinFactNeighborY="-601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76CD0A9-EEFB-4DB9-9CD9-9CEAE9563F5E}" srcId="{5FA8B43F-D4D9-4F28-9D17-1B9286B1D9DA}" destId="{56BA6D05-E9CA-471D-9983-47FED5D3A297}" srcOrd="0" destOrd="0" parTransId="{3F94BFB3-2262-4ECA-996D-7E6132565F34}" sibTransId="{C7D9592B-CF28-49D3-80AB-ABBAD8C2618F}"/>
    <dgm:cxn modelId="{220634E0-086D-44FD-B0AB-1F89D3EC9FA8}" type="presOf" srcId="{A8EA2AF2-CD2D-456F-AF7E-09E1D20408B5}" destId="{164454B5-A4E4-4600-848D-2D4E4696E186}" srcOrd="0" destOrd="0" presId="urn:microsoft.com/office/officeart/2005/8/layout/chevron2"/>
    <dgm:cxn modelId="{EDF7FFB1-F51A-4B20-8211-7B4363ECF4EB}" srcId="{A8EA2AF2-CD2D-456F-AF7E-09E1D20408B5}" destId="{2A51FE74-3A9B-4715-9E04-FE4C4456EAD8}" srcOrd="0" destOrd="0" parTransId="{643DA9D0-9BEC-4396-90D9-FEA4F25DA04D}" sibTransId="{7716AA32-58B1-4F9F-B09F-DEE83B0F522E}"/>
    <dgm:cxn modelId="{0F08F5A1-1B27-436F-BFE5-FD2BC4A9315A}" srcId="{2A51FE74-3A9B-4715-9E04-FE4C4456EAD8}" destId="{5FA8B43F-D4D9-4F28-9D17-1B9286B1D9DA}" srcOrd="0" destOrd="0" parTransId="{40F5302B-14AE-4C38-9507-44E077504123}" sibTransId="{BD5B9F1A-FA68-41CC-BF96-B8EF39F38E7B}"/>
    <dgm:cxn modelId="{2CBC9AFF-CE2E-4342-A1EE-E4974D1FC48F}" type="presOf" srcId="{2A51FE74-3A9B-4715-9E04-FE4C4456EAD8}" destId="{288D1BA0-AED8-483B-9B02-48527E4EE0EE}" srcOrd="0" destOrd="0" presId="urn:microsoft.com/office/officeart/2005/8/layout/chevron2"/>
    <dgm:cxn modelId="{D1373787-4576-4DD1-82BF-66B2F1812972}" type="presOf" srcId="{56BA6D05-E9CA-471D-9983-47FED5D3A297}" destId="{33CFED0C-22D9-478E-A052-E55558128FB7}" srcOrd="0" destOrd="1" presId="urn:microsoft.com/office/officeart/2005/8/layout/chevron2"/>
    <dgm:cxn modelId="{723D6077-102B-4570-9B34-8AA380640919}" type="presOf" srcId="{5FA8B43F-D4D9-4F28-9D17-1B9286B1D9DA}" destId="{33CFED0C-22D9-478E-A052-E55558128FB7}" srcOrd="0" destOrd="0" presId="urn:microsoft.com/office/officeart/2005/8/layout/chevron2"/>
    <dgm:cxn modelId="{1777A231-60E9-47E7-A90F-5EB9B33EF10D}" type="presParOf" srcId="{164454B5-A4E4-4600-848D-2D4E4696E186}" destId="{0C18B60C-8E23-4C11-9856-D2B41B74F40B}" srcOrd="0" destOrd="0" presId="urn:microsoft.com/office/officeart/2005/8/layout/chevron2"/>
    <dgm:cxn modelId="{C93C159F-52C5-40F1-B687-BE964E4C0764}" type="presParOf" srcId="{0C18B60C-8E23-4C11-9856-D2B41B74F40B}" destId="{288D1BA0-AED8-483B-9B02-48527E4EE0EE}" srcOrd="0" destOrd="0" presId="urn:microsoft.com/office/officeart/2005/8/layout/chevron2"/>
    <dgm:cxn modelId="{5466BAFB-D4AE-4339-BF36-3DF8CA8ABC4D}" type="presParOf" srcId="{0C18B60C-8E23-4C11-9856-D2B41B74F40B}" destId="{33CFED0C-22D9-478E-A052-E55558128FB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EA2AF2-CD2D-456F-AF7E-09E1D20408B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51FE74-3A9B-4715-9E04-FE4C4456EAD8}">
      <dgm:prSet phldrT="[Szöveg]" custT="1"/>
      <dgm:spPr/>
      <dgm:t>
        <a:bodyPr/>
        <a:lstStyle/>
        <a:p>
          <a:endParaRPr lang="en-US" sz="1400" b="1" dirty="0"/>
        </a:p>
      </dgm:t>
    </dgm:pt>
    <dgm:pt modelId="{643DA9D0-9BEC-4396-90D9-FEA4F25DA04D}" type="parTrans" cxnId="{EDF7FFB1-F51A-4B20-8211-7B4363ECF4EB}">
      <dgm:prSet/>
      <dgm:spPr/>
      <dgm:t>
        <a:bodyPr/>
        <a:lstStyle/>
        <a:p>
          <a:endParaRPr lang="en-US" sz="1400"/>
        </a:p>
      </dgm:t>
    </dgm:pt>
    <dgm:pt modelId="{7716AA32-58B1-4F9F-B09F-DEE83B0F522E}" type="sibTrans" cxnId="{EDF7FFB1-F51A-4B20-8211-7B4363ECF4EB}">
      <dgm:prSet/>
      <dgm:spPr/>
      <dgm:t>
        <a:bodyPr/>
        <a:lstStyle/>
        <a:p>
          <a:endParaRPr lang="en-US" sz="1400"/>
        </a:p>
      </dgm:t>
    </dgm:pt>
    <dgm:pt modelId="{62FF7C23-ABA9-4531-92B3-FC0E9BD717AB}">
      <dgm:prSet custT="1"/>
      <dgm:spPr/>
      <dgm:t>
        <a:bodyPr/>
        <a:lstStyle/>
        <a:p>
          <a:pPr algn="l"/>
          <a:r>
            <a:rPr lang="en-US" sz="2000" b="1" noProof="0" dirty="0"/>
            <a:t>Unclear </a:t>
          </a:r>
          <a:r>
            <a:rPr lang="hu-HU" sz="2000" b="1" noProof="0" dirty="0" err="1" smtClean="0"/>
            <a:t>division</a:t>
          </a:r>
          <a:r>
            <a:rPr lang="hu-HU" sz="2000" b="1" noProof="0" dirty="0" smtClean="0"/>
            <a:t> of r</a:t>
          </a:r>
          <a:r>
            <a:rPr lang="en-US" sz="2000" b="1" noProof="0" dirty="0" err="1" smtClean="0"/>
            <a:t>esponsibilities</a:t>
          </a:r>
          <a:r>
            <a:rPr lang="en-US" sz="2000" b="1" noProof="0" dirty="0" smtClean="0"/>
            <a:t> </a:t>
          </a:r>
          <a:r>
            <a:rPr lang="hu-HU" sz="2000" b="1" noProof="0" dirty="0" smtClean="0"/>
            <a:t>b</a:t>
          </a:r>
          <a:r>
            <a:rPr lang="en-US" sz="2000" b="1" noProof="0" dirty="0" err="1" smtClean="0"/>
            <a:t>etween</a:t>
          </a:r>
          <a:endParaRPr lang="en-US" sz="2000" b="1" noProof="0" dirty="0"/>
        </a:p>
      </dgm:t>
    </dgm:pt>
    <dgm:pt modelId="{352A5748-3641-4937-91A2-F96071B0E54B}" type="parTrans" cxnId="{6582183F-C301-4682-BF84-9888E915B946}">
      <dgm:prSet/>
      <dgm:spPr/>
      <dgm:t>
        <a:bodyPr/>
        <a:lstStyle/>
        <a:p>
          <a:endParaRPr lang="hu-HU" sz="1400"/>
        </a:p>
      </dgm:t>
    </dgm:pt>
    <dgm:pt modelId="{06EBAB59-26BB-4697-BA67-6F35334C43C1}" type="sibTrans" cxnId="{6582183F-C301-4682-BF84-9888E915B946}">
      <dgm:prSet/>
      <dgm:spPr/>
      <dgm:t>
        <a:bodyPr/>
        <a:lstStyle/>
        <a:p>
          <a:endParaRPr lang="hu-HU" sz="1400"/>
        </a:p>
      </dgm:t>
    </dgm:pt>
    <dgm:pt modelId="{B20CD0B8-73C1-41A2-BE54-7F101F5CF420}">
      <dgm:prSet custT="1"/>
      <dgm:spPr/>
      <dgm:t>
        <a:bodyPr/>
        <a:lstStyle/>
        <a:p>
          <a:pPr algn="l"/>
          <a:r>
            <a:rPr lang="en-US" sz="2000" b="0" noProof="0" dirty="0"/>
            <a:t>Rector and</a:t>
          </a:r>
          <a:r>
            <a:rPr lang="hu-HU" sz="2000" b="0" noProof="0" dirty="0"/>
            <a:t> </a:t>
          </a:r>
          <a:r>
            <a:rPr lang="en-US" sz="2000" b="0" noProof="0" dirty="0"/>
            <a:t>Senate</a:t>
          </a:r>
        </a:p>
      </dgm:t>
    </dgm:pt>
    <dgm:pt modelId="{9E52346F-3EF5-4146-8B41-9332D4871613}" type="parTrans" cxnId="{E0348862-7927-48DA-A7D9-FBF33CD462C6}">
      <dgm:prSet/>
      <dgm:spPr/>
      <dgm:t>
        <a:bodyPr/>
        <a:lstStyle/>
        <a:p>
          <a:endParaRPr lang="hu-HU" sz="1400"/>
        </a:p>
      </dgm:t>
    </dgm:pt>
    <dgm:pt modelId="{DAAF736D-233B-4F92-9B02-F17AA88F015C}" type="sibTrans" cxnId="{E0348862-7927-48DA-A7D9-FBF33CD462C6}">
      <dgm:prSet/>
      <dgm:spPr/>
      <dgm:t>
        <a:bodyPr/>
        <a:lstStyle/>
        <a:p>
          <a:endParaRPr lang="hu-HU" sz="1400"/>
        </a:p>
      </dgm:t>
    </dgm:pt>
    <dgm:pt modelId="{3DD11759-13ED-4148-8C89-A1A2DEEFE833}">
      <dgm:prSet custT="1"/>
      <dgm:spPr/>
      <dgm:t>
        <a:bodyPr/>
        <a:lstStyle/>
        <a:p>
          <a:pPr algn="l"/>
          <a:r>
            <a:rPr lang="hu-HU" sz="2000" b="0" noProof="0" dirty="0" err="1"/>
            <a:t>State</a:t>
          </a:r>
          <a:r>
            <a:rPr lang="hu-HU" sz="2000" b="0" noProof="0" dirty="0"/>
            <a:t> and </a:t>
          </a:r>
          <a:r>
            <a:rPr lang="hu-HU" sz="2000" b="0" noProof="0" dirty="0" err="1" smtClean="0"/>
            <a:t>institution</a:t>
          </a:r>
          <a:endParaRPr lang="en-US" sz="2000" b="0" noProof="0" dirty="0"/>
        </a:p>
      </dgm:t>
    </dgm:pt>
    <dgm:pt modelId="{9ABB1778-77ED-433B-BB78-6D71A3DE502C}" type="parTrans" cxnId="{C0B9E553-3A7D-424F-9E1A-D09F415BF319}">
      <dgm:prSet/>
      <dgm:spPr/>
      <dgm:t>
        <a:bodyPr/>
        <a:lstStyle/>
        <a:p>
          <a:endParaRPr lang="hu-HU"/>
        </a:p>
      </dgm:t>
    </dgm:pt>
    <dgm:pt modelId="{9D085943-D8BE-4B9B-A2AB-D9ED40679D71}" type="sibTrans" cxnId="{C0B9E553-3A7D-424F-9E1A-D09F415BF319}">
      <dgm:prSet/>
      <dgm:spPr/>
      <dgm:t>
        <a:bodyPr/>
        <a:lstStyle/>
        <a:p>
          <a:endParaRPr lang="hu-HU"/>
        </a:p>
      </dgm:t>
    </dgm:pt>
    <dgm:pt modelId="{164454B5-A4E4-4600-848D-2D4E4696E186}" type="pres">
      <dgm:prSet presAssocID="{A8EA2AF2-CD2D-456F-AF7E-09E1D20408B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C18B60C-8E23-4C11-9856-D2B41B74F40B}" type="pres">
      <dgm:prSet presAssocID="{2A51FE74-3A9B-4715-9E04-FE4C4456EAD8}" presName="composite" presStyleCnt="0"/>
      <dgm:spPr/>
    </dgm:pt>
    <dgm:pt modelId="{288D1BA0-AED8-483B-9B02-48527E4EE0EE}" type="pres">
      <dgm:prSet presAssocID="{2A51FE74-3A9B-4715-9E04-FE4C4456EAD8}" presName="parentText" presStyleLbl="alignNode1" presStyleIdx="0" presStyleCnt="1" custLinFactNeighborX="-25642" custLinFactNeighborY="429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3CFED0C-22D9-478E-A052-E55558128FB7}" type="pres">
      <dgm:prSet presAssocID="{2A51FE74-3A9B-4715-9E04-FE4C4456EAD8}" presName="descendantText" presStyleLbl="alignAcc1" presStyleIdx="0" presStyleCnt="1" custScaleX="96483" custLinFactNeighborX="-1489" custLinFactNeighborY="160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9B00D27-F0BD-492A-813F-F29CB7506AEC}" type="presOf" srcId="{B20CD0B8-73C1-41A2-BE54-7F101F5CF420}" destId="{33CFED0C-22D9-478E-A052-E55558128FB7}" srcOrd="0" destOrd="1" presId="urn:microsoft.com/office/officeart/2005/8/layout/chevron2"/>
    <dgm:cxn modelId="{D0A1AAF1-E09A-4D17-87D0-0844F7F7045E}" type="presOf" srcId="{62FF7C23-ABA9-4531-92B3-FC0E9BD717AB}" destId="{33CFED0C-22D9-478E-A052-E55558128FB7}" srcOrd="0" destOrd="0" presId="urn:microsoft.com/office/officeart/2005/8/layout/chevron2"/>
    <dgm:cxn modelId="{E0348862-7927-48DA-A7D9-FBF33CD462C6}" srcId="{62FF7C23-ABA9-4531-92B3-FC0E9BD717AB}" destId="{B20CD0B8-73C1-41A2-BE54-7F101F5CF420}" srcOrd="0" destOrd="0" parTransId="{9E52346F-3EF5-4146-8B41-9332D4871613}" sibTransId="{DAAF736D-233B-4F92-9B02-F17AA88F015C}"/>
    <dgm:cxn modelId="{C0B9E553-3A7D-424F-9E1A-D09F415BF319}" srcId="{62FF7C23-ABA9-4531-92B3-FC0E9BD717AB}" destId="{3DD11759-13ED-4148-8C89-A1A2DEEFE833}" srcOrd="1" destOrd="0" parTransId="{9ABB1778-77ED-433B-BB78-6D71A3DE502C}" sibTransId="{9D085943-D8BE-4B9B-A2AB-D9ED40679D71}"/>
    <dgm:cxn modelId="{2D19C860-3043-4C3C-B709-083FC9BBE0B7}" type="presOf" srcId="{2A51FE74-3A9B-4715-9E04-FE4C4456EAD8}" destId="{288D1BA0-AED8-483B-9B02-48527E4EE0EE}" srcOrd="0" destOrd="0" presId="urn:microsoft.com/office/officeart/2005/8/layout/chevron2"/>
    <dgm:cxn modelId="{B3771606-EF71-481F-90C4-DEFC9D18AE2E}" type="presOf" srcId="{3DD11759-13ED-4148-8C89-A1A2DEEFE833}" destId="{33CFED0C-22D9-478E-A052-E55558128FB7}" srcOrd="0" destOrd="2" presId="urn:microsoft.com/office/officeart/2005/8/layout/chevron2"/>
    <dgm:cxn modelId="{EDF7FFB1-F51A-4B20-8211-7B4363ECF4EB}" srcId="{A8EA2AF2-CD2D-456F-AF7E-09E1D20408B5}" destId="{2A51FE74-3A9B-4715-9E04-FE4C4456EAD8}" srcOrd="0" destOrd="0" parTransId="{643DA9D0-9BEC-4396-90D9-FEA4F25DA04D}" sibTransId="{7716AA32-58B1-4F9F-B09F-DEE83B0F522E}"/>
    <dgm:cxn modelId="{8FA62FCE-AF99-4B0A-B34A-F28BBF173D00}" type="presOf" srcId="{A8EA2AF2-CD2D-456F-AF7E-09E1D20408B5}" destId="{164454B5-A4E4-4600-848D-2D4E4696E186}" srcOrd="0" destOrd="0" presId="urn:microsoft.com/office/officeart/2005/8/layout/chevron2"/>
    <dgm:cxn modelId="{6582183F-C301-4682-BF84-9888E915B946}" srcId="{2A51FE74-3A9B-4715-9E04-FE4C4456EAD8}" destId="{62FF7C23-ABA9-4531-92B3-FC0E9BD717AB}" srcOrd="0" destOrd="0" parTransId="{352A5748-3641-4937-91A2-F96071B0E54B}" sibTransId="{06EBAB59-26BB-4697-BA67-6F35334C43C1}"/>
    <dgm:cxn modelId="{006752AB-A116-4B72-A768-FBC80D081D3B}" type="presParOf" srcId="{164454B5-A4E4-4600-848D-2D4E4696E186}" destId="{0C18B60C-8E23-4C11-9856-D2B41B74F40B}" srcOrd="0" destOrd="0" presId="urn:microsoft.com/office/officeart/2005/8/layout/chevron2"/>
    <dgm:cxn modelId="{D28F4C77-7374-48C1-9F3D-A99E528B7070}" type="presParOf" srcId="{0C18B60C-8E23-4C11-9856-D2B41B74F40B}" destId="{288D1BA0-AED8-483B-9B02-48527E4EE0EE}" srcOrd="0" destOrd="0" presId="urn:microsoft.com/office/officeart/2005/8/layout/chevron2"/>
    <dgm:cxn modelId="{27AE6213-783C-434F-962A-ED15BAB59F3C}" type="presParOf" srcId="{0C18B60C-8E23-4C11-9856-D2B41B74F40B}" destId="{33CFED0C-22D9-478E-A052-E55558128FB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335382-FE80-4D64-82E2-D4896B31E498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DC2A411-93D8-4D11-9A6B-996F7441585C}">
      <dgm:prSet phldrT="[Szöveg]"/>
      <dgm:spPr/>
      <dgm:t>
        <a:bodyPr/>
        <a:lstStyle/>
        <a:p>
          <a:r>
            <a:rPr lang="hu-HU" dirty="0" err="1"/>
            <a:t>Ministry</a:t>
          </a:r>
          <a:r>
            <a:rPr lang="hu-HU" dirty="0"/>
            <a:t> of Human </a:t>
          </a:r>
          <a:r>
            <a:rPr lang="hu-HU" dirty="0" err="1" smtClean="0"/>
            <a:t>Capacities</a:t>
          </a:r>
          <a:endParaRPr lang="en-US" dirty="0"/>
        </a:p>
      </dgm:t>
    </dgm:pt>
    <dgm:pt modelId="{D44AB8FC-65D8-40C8-943A-35E686B6C101}" type="parTrans" cxnId="{38156EE8-CDF5-47C0-9133-DD5FA8748EEF}">
      <dgm:prSet/>
      <dgm:spPr/>
      <dgm:t>
        <a:bodyPr/>
        <a:lstStyle/>
        <a:p>
          <a:endParaRPr lang="en-US"/>
        </a:p>
      </dgm:t>
    </dgm:pt>
    <dgm:pt modelId="{DF0B79EF-C9F3-4B0E-8306-30C2EE766604}" type="sibTrans" cxnId="{38156EE8-CDF5-47C0-9133-DD5FA8748EEF}">
      <dgm:prSet/>
      <dgm:spPr/>
      <dgm:t>
        <a:bodyPr/>
        <a:lstStyle/>
        <a:p>
          <a:endParaRPr lang="en-US"/>
        </a:p>
      </dgm:t>
    </dgm:pt>
    <dgm:pt modelId="{BCB0DED8-131A-49D9-9F21-3690C284CEFF}">
      <dgm:prSet phldrT="[Szöveg]"/>
      <dgm:spPr/>
      <dgm:t>
        <a:bodyPr/>
        <a:lstStyle/>
        <a:p>
          <a:r>
            <a:rPr lang="hu-HU" dirty="0"/>
            <a:t>University</a:t>
          </a:r>
          <a:endParaRPr lang="en-US" dirty="0"/>
        </a:p>
      </dgm:t>
    </dgm:pt>
    <dgm:pt modelId="{6A731E5F-A408-4501-98D8-A1B45B30F851}" type="parTrans" cxnId="{96C6FC79-3EC0-49B3-9D69-1D7C65DA727F}">
      <dgm:prSet/>
      <dgm:spPr/>
      <dgm:t>
        <a:bodyPr/>
        <a:lstStyle/>
        <a:p>
          <a:endParaRPr lang="en-US"/>
        </a:p>
      </dgm:t>
    </dgm:pt>
    <dgm:pt modelId="{DFC1B065-D76B-4901-89FE-5E1DCF17386B}" type="sibTrans" cxnId="{96C6FC79-3EC0-49B3-9D69-1D7C65DA727F}">
      <dgm:prSet/>
      <dgm:spPr/>
      <dgm:t>
        <a:bodyPr/>
        <a:lstStyle/>
        <a:p>
          <a:endParaRPr lang="en-US"/>
        </a:p>
      </dgm:t>
    </dgm:pt>
    <dgm:pt modelId="{BE91D45B-91D1-4889-B55A-A0D8EC4B4D57}">
      <dgm:prSet phldrT="[Szöveg]"/>
      <dgm:spPr/>
      <dgm:t>
        <a:bodyPr/>
        <a:lstStyle/>
        <a:p>
          <a:r>
            <a:rPr lang="hu-HU" dirty="0"/>
            <a:t>University</a:t>
          </a:r>
          <a:endParaRPr lang="en-US" dirty="0"/>
        </a:p>
      </dgm:t>
    </dgm:pt>
    <dgm:pt modelId="{E175632B-C74C-4E72-81B9-8D3A2718A0C3}" type="parTrans" cxnId="{CDAE7948-5B4C-4F95-A2D1-BD9714C3EB61}">
      <dgm:prSet/>
      <dgm:spPr/>
      <dgm:t>
        <a:bodyPr/>
        <a:lstStyle/>
        <a:p>
          <a:endParaRPr lang="en-US"/>
        </a:p>
      </dgm:t>
    </dgm:pt>
    <dgm:pt modelId="{58012777-2BEF-4E8A-8523-35DA6B53AC33}" type="sibTrans" cxnId="{CDAE7948-5B4C-4F95-A2D1-BD9714C3EB61}">
      <dgm:prSet/>
      <dgm:spPr/>
      <dgm:t>
        <a:bodyPr/>
        <a:lstStyle/>
        <a:p>
          <a:endParaRPr lang="en-US"/>
        </a:p>
      </dgm:t>
    </dgm:pt>
    <dgm:pt modelId="{1A3AF290-8435-4C9E-B084-E74AB13134B7}">
      <dgm:prSet phldrT="[Szöveg]"/>
      <dgm:spPr/>
      <dgm:t>
        <a:bodyPr/>
        <a:lstStyle/>
        <a:p>
          <a:r>
            <a:rPr lang="hu-HU" dirty="0"/>
            <a:t>University</a:t>
          </a:r>
          <a:endParaRPr lang="en-US" dirty="0"/>
        </a:p>
      </dgm:t>
    </dgm:pt>
    <dgm:pt modelId="{F0E6CFCB-7059-458A-9373-E2DE264EC5E1}" type="parTrans" cxnId="{A1F1F333-684F-45AD-B7D1-9AE1C3FFFFF6}">
      <dgm:prSet/>
      <dgm:spPr/>
      <dgm:t>
        <a:bodyPr/>
        <a:lstStyle/>
        <a:p>
          <a:endParaRPr lang="en-US"/>
        </a:p>
      </dgm:t>
    </dgm:pt>
    <dgm:pt modelId="{0647AB6E-1C79-490E-A0B4-7CCDE961C36C}" type="sibTrans" cxnId="{A1F1F333-684F-45AD-B7D1-9AE1C3FFFFF6}">
      <dgm:prSet/>
      <dgm:spPr/>
      <dgm:t>
        <a:bodyPr/>
        <a:lstStyle/>
        <a:p>
          <a:endParaRPr lang="en-US"/>
        </a:p>
      </dgm:t>
    </dgm:pt>
    <dgm:pt modelId="{5B87605C-A356-459D-B83B-CF4EFC2DB0A5}">
      <dgm:prSet phldrT="[Szöveg]"/>
      <dgm:spPr/>
      <dgm:t>
        <a:bodyPr/>
        <a:lstStyle/>
        <a:p>
          <a:r>
            <a:rPr lang="hu-HU" dirty="0"/>
            <a:t>University</a:t>
          </a:r>
          <a:endParaRPr lang="en-US" dirty="0"/>
        </a:p>
      </dgm:t>
    </dgm:pt>
    <dgm:pt modelId="{9D8AC1FD-A777-4066-897B-BF661C8411A4}" type="parTrans" cxnId="{0EDB4987-6C9A-43BE-A9E0-30DA6A123202}">
      <dgm:prSet/>
      <dgm:spPr/>
      <dgm:t>
        <a:bodyPr/>
        <a:lstStyle/>
        <a:p>
          <a:endParaRPr lang="en-US"/>
        </a:p>
      </dgm:t>
    </dgm:pt>
    <dgm:pt modelId="{22E028E7-1043-4CF8-9DE5-A470BA2E29BF}" type="sibTrans" cxnId="{0EDB4987-6C9A-43BE-A9E0-30DA6A123202}">
      <dgm:prSet/>
      <dgm:spPr/>
      <dgm:t>
        <a:bodyPr/>
        <a:lstStyle/>
        <a:p>
          <a:endParaRPr lang="en-US"/>
        </a:p>
      </dgm:t>
    </dgm:pt>
    <dgm:pt modelId="{0A0FB2FE-EACD-4DAF-8422-A36B90ED28D5}">
      <dgm:prSet phldrT="[Szöveg]"/>
      <dgm:spPr/>
      <dgm:t>
        <a:bodyPr/>
        <a:lstStyle/>
        <a:p>
          <a:r>
            <a:rPr lang="hu-HU"/>
            <a:t>University</a:t>
          </a:r>
          <a:endParaRPr lang="en-US" dirty="0"/>
        </a:p>
      </dgm:t>
    </dgm:pt>
    <dgm:pt modelId="{BFB7F09E-A4EF-42DC-AC99-309E2AB88D4E}" type="parTrans" cxnId="{DB0DB63C-FA6B-4FD6-8200-101E563FF760}">
      <dgm:prSet/>
      <dgm:spPr/>
      <dgm:t>
        <a:bodyPr/>
        <a:lstStyle/>
        <a:p>
          <a:endParaRPr lang="en-US"/>
        </a:p>
      </dgm:t>
    </dgm:pt>
    <dgm:pt modelId="{D41D52E7-2C8D-4D0C-AEC8-41EE02005217}" type="sibTrans" cxnId="{DB0DB63C-FA6B-4FD6-8200-101E563FF760}">
      <dgm:prSet/>
      <dgm:spPr/>
      <dgm:t>
        <a:bodyPr/>
        <a:lstStyle/>
        <a:p>
          <a:endParaRPr lang="en-US"/>
        </a:p>
      </dgm:t>
    </dgm:pt>
    <dgm:pt modelId="{82D8CBBF-4CDF-4E25-B40E-4A400BA41785}">
      <dgm:prSet phldrT="[Szöveg]"/>
      <dgm:spPr/>
      <dgm:t>
        <a:bodyPr/>
        <a:lstStyle/>
        <a:p>
          <a:r>
            <a:rPr lang="hu-HU"/>
            <a:t>University</a:t>
          </a:r>
          <a:endParaRPr lang="en-US" dirty="0"/>
        </a:p>
      </dgm:t>
    </dgm:pt>
    <dgm:pt modelId="{C67DFC21-4628-4442-BE08-5752917DB980}" type="parTrans" cxnId="{84D60E9D-4EC6-426F-9896-0080064E97FF}">
      <dgm:prSet/>
      <dgm:spPr/>
      <dgm:t>
        <a:bodyPr/>
        <a:lstStyle/>
        <a:p>
          <a:endParaRPr lang="en-US"/>
        </a:p>
      </dgm:t>
    </dgm:pt>
    <dgm:pt modelId="{116D9537-25E1-498C-B6F1-4BD2BBFEEF88}" type="sibTrans" cxnId="{84D60E9D-4EC6-426F-9896-0080064E97FF}">
      <dgm:prSet/>
      <dgm:spPr/>
      <dgm:t>
        <a:bodyPr/>
        <a:lstStyle/>
        <a:p>
          <a:endParaRPr lang="en-US"/>
        </a:p>
      </dgm:t>
    </dgm:pt>
    <dgm:pt modelId="{40E8298A-2E1B-4371-BE5F-54BB82523E45}">
      <dgm:prSet phldrT="[Szöveg]"/>
      <dgm:spPr/>
      <dgm:t>
        <a:bodyPr/>
        <a:lstStyle/>
        <a:p>
          <a:r>
            <a:rPr lang="hu-HU"/>
            <a:t>University</a:t>
          </a:r>
          <a:endParaRPr lang="en-US" dirty="0"/>
        </a:p>
      </dgm:t>
    </dgm:pt>
    <dgm:pt modelId="{BC02F73D-96FF-44F4-B965-D693B96A7EE5}" type="parTrans" cxnId="{05D6D685-19F6-4C74-9E10-046BBA5C7428}">
      <dgm:prSet/>
      <dgm:spPr/>
      <dgm:t>
        <a:bodyPr/>
        <a:lstStyle/>
        <a:p>
          <a:endParaRPr lang="en-US"/>
        </a:p>
      </dgm:t>
    </dgm:pt>
    <dgm:pt modelId="{C625D742-B639-484F-9175-FCCF71C3A6DE}" type="sibTrans" cxnId="{05D6D685-19F6-4C74-9E10-046BBA5C7428}">
      <dgm:prSet/>
      <dgm:spPr/>
      <dgm:t>
        <a:bodyPr/>
        <a:lstStyle/>
        <a:p>
          <a:endParaRPr lang="en-US"/>
        </a:p>
      </dgm:t>
    </dgm:pt>
    <dgm:pt modelId="{9651287C-ACA1-4594-B7D0-53940D79EEB9}">
      <dgm:prSet phldrT="[Szöveg]"/>
      <dgm:spPr/>
      <dgm:t>
        <a:bodyPr/>
        <a:lstStyle/>
        <a:p>
          <a:r>
            <a:rPr lang="hu-HU"/>
            <a:t>University</a:t>
          </a:r>
          <a:endParaRPr lang="en-US" dirty="0"/>
        </a:p>
      </dgm:t>
    </dgm:pt>
    <dgm:pt modelId="{69E09E50-EDBF-4ECF-928F-889D1A0DE939}" type="parTrans" cxnId="{7BB15B8E-5DFA-4BC3-B79D-2687D4E51FC9}">
      <dgm:prSet/>
      <dgm:spPr/>
      <dgm:t>
        <a:bodyPr/>
        <a:lstStyle/>
        <a:p>
          <a:endParaRPr lang="en-US"/>
        </a:p>
      </dgm:t>
    </dgm:pt>
    <dgm:pt modelId="{5BA2E8FC-EEE3-4C5A-9AA4-8474C636B1BD}" type="sibTrans" cxnId="{7BB15B8E-5DFA-4BC3-B79D-2687D4E51FC9}">
      <dgm:prSet/>
      <dgm:spPr/>
      <dgm:t>
        <a:bodyPr/>
        <a:lstStyle/>
        <a:p>
          <a:endParaRPr lang="en-US"/>
        </a:p>
      </dgm:t>
    </dgm:pt>
    <dgm:pt modelId="{A2E4AC8C-A962-4E9E-96D9-4D3F7AD4532E}">
      <dgm:prSet phldrT="[Szöveg]"/>
      <dgm:spPr/>
      <dgm:t>
        <a:bodyPr/>
        <a:lstStyle/>
        <a:p>
          <a:r>
            <a:rPr lang="hu-HU"/>
            <a:t>University</a:t>
          </a:r>
          <a:endParaRPr lang="en-US" dirty="0"/>
        </a:p>
      </dgm:t>
    </dgm:pt>
    <dgm:pt modelId="{82E273CF-CBB5-4E0E-BC5E-A0E2AA4CB43F}" type="parTrans" cxnId="{B922AC16-06E9-4FEA-BAF2-564FE9254FEA}">
      <dgm:prSet/>
      <dgm:spPr/>
      <dgm:t>
        <a:bodyPr/>
        <a:lstStyle/>
        <a:p>
          <a:endParaRPr lang="en-US"/>
        </a:p>
      </dgm:t>
    </dgm:pt>
    <dgm:pt modelId="{E1FB8328-BDAB-419D-865C-FC9F5797B10D}" type="sibTrans" cxnId="{B922AC16-06E9-4FEA-BAF2-564FE9254FEA}">
      <dgm:prSet/>
      <dgm:spPr/>
      <dgm:t>
        <a:bodyPr/>
        <a:lstStyle/>
        <a:p>
          <a:endParaRPr lang="en-US"/>
        </a:p>
      </dgm:t>
    </dgm:pt>
    <dgm:pt modelId="{11EA5AAB-7C12-4D06-8BB3-AD5E25092263}">
      <dgm:prSet phldrT="[Szöveg]"/>
      <dgm:spPr/>
      <dgm:t>
        <a:bodyPr/>
        <a:lstStyle/>
        <a:p>
          <a:r>
            <a:rPr lang="hu-HU"/>
            <a:t>University</a:t>
          </a:r>
          <a:endParaRPr lang="en-US" dirty="0"/>
        </a:p>
      </dgm:t>
    </dgm:pt>
    <dgm:pt modelId="{EC410FBC-E50B-4F71-BB6D-060B02C6F0EA}" type="parTrans" cxnId="{50152CF1-4A53-4BE6-8EE2-86D98405E263}">
      <dgm:prSet/>
      <dgm:spPr/>
      <dgm:t>
        <a:bodyPr/>
        <a:lstStyle/>
        <a:p>
          <a:endParaRPr lang="en-US"/>
        </a:p>
      </dgm:t>
    </dgm:pt>
    <dgm:pt modelId="{EDA0F9E2-CB9B-45E7-8CA4-2EBCEA0FCC7E}" type="sibTrans" cxnId="{50152CF1-4A53-4BE6-8EE2-86D98405E263}">
      <dgm:prSet/>
      <dgm:spPr/>
      <dgm:t>
        <a:bodyPr/>
        <a:lstStyle/>
        <a:p>
          <a:endParaRPr lang="en-US"/>
        </a:p>
      </dgm:t>
    </dgm:pt>
    <dgm:pt modelId="{8D6DD335-ADFD-4EAB-8C28-025733A25C63}">
      <dgm:prSet phldrT="[Szöveg]"/>
      <dgm:spPr/>
      <dgm:t>
        <a:bodyPr/>
        <a:lstStyle/>
        <a:p>
          <a:r>
            <a:rPr lang="hu-HU"/>
            <a:t>University</a:t>
          </a:r>
          <a:endParaRPr lang="en-US" dirty="0"/>
        </a:p>
      </dgm:t>
    </dgm:pt>
    <dgm:pt modelId="{589C066B-C81D-4666-BEE8-DCDFEA2510B7}" type="parTrans" cxnId="{FDA9F9B9-39EB-45E0-AA87-883037D0F5CA}">
      <dgm:prSet/>
      <dgm:spPr/>
      <dgm:t>
        <a:bodyPr/>
        <a:lstStyle/>
        <a:p>
          <a:endParaRPr lang="en-US"/>
        </a:p>
      </dgm:t>
    </dgm:pt>
    <dgm:pt modelId="{E00B9427-9E93-4A80-A229-246A05084053}" type="sibTrans" cxnId="{FDA9F9B9-39EB-45E0-AA87-883037D0F5CA}">
      <dgm:prSet/>
      <dgm:spPr/>
      <dgm:t>
        <a:bodyPr/>
        <a:lstStyle/>
        <a:p>
          <a:endParaRPr lang="en-US"/>
        </a:p>
      </dgm:t>
    </dgm:pt>
    <dgm:pt modelId="{80ED02CD-A151-4BE6-82A4-6FECD7ECBA83}">
      <dgm:prSet phldrT="[Szöveg]"/>
      <dgm:spPr/>
      <dgm:t>
        <a:bodyPr/>
        <a:lstStyle/>
        <a:p>
          <a:r>
            <a:rPr lang="hu-HU"/>
            <a:t>University</a:t>
          </a:r>
          <a:endParaRPr lang="en-US" dirty="0"/>
        </a:p>
      </dgm:t>
    </dgm:pt>
    <dgm:pt modelId="{E3D332DD-1121-4F88-AD48-30AB6C729295}" type="parTrans" cxnId="{1F4E8775-7255-408B-908D-A3B346359A3A}">
      <dgm:prSet/>
      <dgm:spPr/>
      <dgm:t>
        <a:bodyPr/>
        <a:lstStyle/>
        <a:p>
          <a:endParaRPr lang="en-US"/>
        </a:p>
      </dgm:t>
    </dgm:pt>
    <dgm:pt modelId="{34371846-8921-44B5-B6B4-4C2336552453}" type="sibTrans" cxnId="{1F4E8775-7255-408B-908D-A3B346359A3A}">
      <dgm:prSet/>
      <dgm:spPr/>
      <dgm:t>
        <a:bodyPr/>
        <a:lstStyle/>
        <a:p>
          <a:endParaRPr lang="en-US"/>
        </a:p>
      </dgm:t>
    </dgm:pt>
    <dgm:pt modelId="{C65514F6-FB9E-429A-B570-DD637B7C4FCD}" type="pres">
      <dgm:prSet presAssocID="{4B335382-FE80-4D64-82E2-D4896B31E49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FC53042-8DD2-4C5C-A270-6A5755D02A69}" type="pres">
      <dgm:prSet presAssocID="{9DC2A411-93D8-4D11-9A6B-996F7441585C}" presName="centerShape" presStyleLbl="node0" presStyleIdx="0" presStyleCnt="1" custScaleX="258023" custScaleY="225769"/>
      <dgm:spPr/>
      <dgm:t>
        <a:bodyPr/>
        <a:lstStyle/>
        <a:p>
          <a:endParaRPr lang="hu-HU"/>
        </a:p>
      </dgm:t>
    </dgm:pt>
    <dgm:pt modelId="{3632A4EE-B685-4556-B887-E73463F06BB7}" type="pres">
      <dgm:prSet presAssocID="{6A731E5F-A408-4501-98D8-A1B45B30F851}" presName="parTrans" presStyleLbl="sibTrans2D1" presStyleIdx="0" presStyleCnt="12"/>
      <dgm:spPr/>
      <dgm:t>
        <a:bodyPr/>
        <a:lstStyle/>
        <a:p>
          <a:endParaRPr lang="hu-HU"/>
        </a:p>
      </dgm:t>
    </dgm:pt>
    <dgm:pt modelId="{4A450018-2A44-4A5A-ADFF-C52B6841B242}" type="pres">
      <dgm:prSet presAssocID="{6A731E5F-A408-4501-98D8-A1B45B30F851}" presName="connectorText" presStyleLbl="sibTrans2D1" presStyleIdx="0" presStyleCnt="12"/>
      <dgm:spPr/>
      <dgm:t>
        <a:bodyPr/>
        <a:lstStyle/>
        <a:p>
          <a:endParaRPr lang="hu-HU"/>
        </a:p>
      </dgm:t>
    </dgm:pt>
    <dgm:pt modelId="{C1ABE631-F73C-45F1-BC7D-FB8376D65A92}" type="pres">
      <dgm:prSet presAssocID="{BCB0DED8-131A-49D9-9F21-3690C284CEFF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37E9530-1189-4893-A9AC-0D4080D39E24}" type="pres">
      <dgm:prSet presAssocID="{E175632B-C74C-4E72-81B9-8D3A2718A0C3}" presName="parTrans" presStyleLbl="sibTrans2D1" presStyleIdx="1" presStyleCnt="12"/>
      <dgm:spPr/>
      <dgm:t>
        <a:bodyPr/>
        <a:lstStyle/>
        <a:p>
          <a:endParaRPr lang="hu-HU"/>
        </a:p>
      </dgm:t>
    </dgm:pt>
    <dgm:pt modelId="{8398979E-D8DF-4BFD-A12C-44AD861E9D8A}" type="pres">
      <dgm:prSet presAssocID="{E175632B-C74C-4E72-81B9-8D3A2718A0C3}" presName="connectorText" presStyleLbl="sibTrans2D1" presStyleIdx="1" presStyleCnt="12"/>
      <dgm:spPr/>
      <dgm:t>
        <a:bodyPr/>
        <a:lstStyle/>
        <a:p>
          <a:endParaRPr lang="hu-HU"/>
        </a:p>
      </dgm:t>
    </dgm:pt>
    <dgm:pt modelId="{B3ADF113-2AD6-4008-88E8-B4ADA00DF344}" type="pres">
      <dgm:prSet presAssocID="{BE91D45B-91D1-4889-B55A-A0D8EC4B4D57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CB1E5AB-6C47-4E4B-89EA-72E15280C8B7}" type="pres">
      <dgm:prSet presAssocID="{F0E6CFCB-7059-458A-9373-E2DE264EC5E1}" presName="parTrans" presStyleLbl="sibTrans2D1" presStyleIdx="2" presStyleCnt="12"/>
      <dgm:spPr/>
      <dgm:t>
        <a:bodyPr/>
        <a:lstStyle/>
        <a:p>
          <a:endParaRPr lang="hu-HU"/>
        </a:p>
      </dgm:t>
    </dgm:pt>
    <dgm:pt modelId="{C9631D10-159B-4C2D-9721-836410B836FF}" type="pres">
      <dgm:prSet presAssocID="{F0E6CFCB-7059-458A-9373-E2DE264EC5E1}" presName="connectorText" presStyleLbl="sibTrans2D1" presStyleIdx="2" presStyleCnt="12"/>
      <dgm:spPr/>
      <dgm:t>
        <a:bodyPr/>
        <a:lstStyle/>
        <a:p>
          <a:endParaRPr lang="hu-HU"/>
        </a:p>
      </dgm:t>
    </dgm:pt>
    <dgm:pt modelId="{45D21519-9E0A-41F4-873B-7B2DE262F7D2}" type="pres">
      <dgm:prSet presAssocID="{1A3AF290-8435-4C9E-B084-E74AB13134B7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0F86E4-DC76-461B-9857-536B5C3A978E}" type="pres">
      <dgm:prSet presAssocID="{9D8AC1FD-A777-4066-897B-BF661C8411A4}" presName="parTrans" presStyleLbl="sibTrans2D1" presStyleIdx="3" presStyleCnt="12"/>
      <dgm:spPr/>
      <dgm:t>
        <a:bodyPr/>
        <a:lstStyle/>
        <a:p>
          <a:endParaRPr lang="hu-HU"/>
        </a:p>
      </dgm:t>
    </dgm:pt>
    <dgm:pt modelId="{08FF138E-CE2E-419A-9957-EBC0DE947AEA}" type="pres">
      <dgm:prSet presAssocID="{9D8AC1FD-A777-4066-897B-BF661C8411A4}" presName="connectorText" presStyleLbl="sibTrans2D1" presStyleIdx="3" presStyleCnt="12"/>
      <dgm:spPr/>
      <dgm:t>
        <a:bodyPr/>
        <a:lstStyle/>
        <a:p>
          <a:endParaRPr lang="hu-HU"/>
        </a:p>
      </dgm:t>
    </dgm:pt>
    <dgm:pt modelId="{88C36B81-769E-4F07-8691-2D30A65C146E}" type="pres">
      <dgm:prSet presAssocID="{5B87605C-A356-459D-B83B-CF4EFC2DB0A5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F6D1E54-7F0F-4B66-B509-762785CA1369}" type="pres">
      <dgm:prSet presAssocID="{BFB7F09E-A4EF-42DC-AC99-309E2AB88D4E}" presName="parTrans" presStyleLbl="sibTrans2D1" presStyleIdx="4" presStyleCnt="12"/>
      <dgm:spPr/>
      <dgm:t>
        <a:bodyPr/>
        <a:lstStyle/>
        <a:p>
          <a:endParaRPr lang="hu-HU"/>
        </a:p>
      </dgm:t>
    </dgm:pt>
    <dgm:pt modelId="{F29B3222-73E2-46B5-9A1C-897DB1DB5756}" type="pres">
      <dgm:prSet presAssocID="{BFB7F09E-A4EF-42DC-AC99-309E2AB88D4E}" presName="connectorText" presStyleLbl="sibTrans2D1" presStyleIdx="4" presStyleCnt="12"/>
      <dgm:spPr/>
      <dgm:t>
        <a:bodyPr/>
        <a:lstStyle/>
        <a:p>
          <a:endParaRPr lang="hu-HU"/>
        </a:p>
      </dgm:t>
    </dgm:pt>
    <dgm:pt modelId="{519D14C1-2358-4D2E-AEAC-0AF883075CCD}" type="pres">
      <dgm:prSet presAssocID="{0A0FB2FE-EACD-4DAF-8422-A36B90ED28D5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B740D42-9092-4B67-AB55-EB4F863A89C9}" type="pres">
      <dgm:prSet presAssocID="{C67DFC21-4628-4442-BE08-5752917DB980}" presName="parTrans" presStyleLbl="sibTrans2D1" presStyleIdx="5" presStyleCnt="12"/>
      <dgm:spPr/>
      <dgm:t>
        <a:bodyPr/>
        <a:lstStyle/>
        <a:p>
          <a:endParaRPr lang="hu-HU"/>
        </a:p>
      </dgm:t>
    </dgm:pt>
    <dgm:pt modelId="{363371BF-23EF-41FF-80C8-349ECEAB5D7F}" type="pres">
      <dgm:prSet presAssocID="{C67DFC21-4628-4442-BE08-5752917DB980}" presName="connectorText" presStyleLbl="sibTrans2D1" presStyleIdx="5" presStyleCnt="12"/>
      <dgm:spPr/>
      <dgm:t>
        <a:bodyPr/>
        <a:lstStyle/>
        <a:p>
          <a:endParaRPr lang="hu-HU"/>
        </a:p>
      </dgm:t>
    </dgm:pt>
    <dgm:pt modelId="{0489EE03-87B9-49DA-AC20-DE4FE3DB053A}" type="pres">
      <dgm:prSet presAssocID="{82D8CBBF-4CDF-4E25-B40E-4A400BA41785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622B861-0927-4065-9D08-A5B6D678A2A3}" type="pres">
      <dgm:prSet presAssocID="{BC02F73D-96FF-44F4-B965-D693B96A7EE5}" presName="parTrans" presStyleLbl="sibTrans2D1" presStyleIdx="6" presStyleCnt="12"/>
      <dgm:spPr/>
      <dgm:t>
        <a:bodyPr/>
        <a:lstStyle/>
        <a:p>
          <a:endParaRPr lang="hu-HU"/>
        </a:p>
      </dgm:t>
    </dgm:pt>
    <dgm:pt modelId="{C5AD845D-359A-49A9-8933-16BBBA03E631}" type="pres">
      <dgm:prSet presAssocID="{BC02F73D-96FF-44F4-B965-D693B96A7EE5}" presName="connectorText" presStyleLbl="sibTrans2D1" presStyleIdx="6" presStyleCnt="12"/>
      <dgm:spPr/>
      <dgm:t>
        <a:bodyPr/>
        <a:lstStyle/>
        <a:p>
          <a:endParaRPr lang="hu-HU"/>
        </a:p>
      </dgm:t>
    </dgm:pt>
    <dgm:pt modelId="{5958A278-C79A-41B6-B2C4-FF4F2AA0C20B}" type="pres">
      <dgm:prSet presAssocID="{40E8298A-2E1B-4371-BE5F-54BB82523E45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F7407AD-32F2-4A2E-8D34-6C45730C2418}" type="pres">
      <dgm:prSet presAssocID="{69E09E50-EDBF-4ECF-928F-889D1A0DE939}" presName="parTrans" presStyleLbl="sibTrans2D1" presStyleIdx="7" presStyleCnt="12"/>
      <dgm:spPr/>
      <dgm:t>
        <a:bodyPr/>
        <a:lstStyle/>
        <a:p>
          <a:endParaRPr lang="hu-HU"/>
        </a:p>
      </dgm:t>
    </dgm:pt>
    <dgm:pt modelId="{B37D518A-5709-4FB3-B85B-74E24E04F196}" type="pres">
      <dgm:prSet presAssocID="{69E09E50-EDBF-4ECF-928F-889D1A0DE939}" presName="connectorText" presStyleLbl="sibTrans2D1" presStyleIdx="7" presStyleCnt="12"/>
      <dgm:spPr/>
      <dgm:t>
        <a:bodyPr/>
        <a:lstStyle/>
        <a:p>
          <a:endParaRPr lang="hu-HU"/>
        </a:p>
      </dgm:t>
    </dgm:pt>
    <dgm:pt modelId="{6B808B6D-BB6A-4CC7-B593-BE8516B4F3EB}" type="pres">
      <dgm:prSet presAssocID="{9651287C-ACA1-4594-B7D0-53940D79EEB9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8E7356A-44FC-4DDC-B557-1E467000C12E}" type="pres">
      <dgm:prSet presAssocID="{82E273CF-CBB5-4E0E-BC5E-A0E2AA4CB43F}" presName="parTrans" presStyleLbl="sibTrans2D1" presStyleIdx="8" presStyleCnt="12"/>
      <dgm:spPr/>
      <dgm:t>
        <a:bodyPr/>
        <a:lstStyle/>
        <a:p>
          <a:endParaRPr lang="hu-HU"/>
        </a:p>
      </dgm:t>
    </dgm:pt>
    <dgm:pt modelId="{5600A91E-6255-4F5B-8CBC-3DB1C63AC40F}" type="pres">
      <dgm:prSet presAssocID="{82E273CF-CBB5-4E0E-BC5E-A0E2AA4CB43F}" presName="connectorText" presStyleLbl="sibTrans2D1" presStyleIdx="8" presStyleCnt="12"/>
      <dgm:spPr/>
      <dgm:t>
        <a:bodyPr/>
        <a:lstStyle/>
        <a:p>
          <a:endParaRPr lang="hu-HU"/>
        </a:p>
      </dgm:t>
    </dgm:pt>
    <dgm:pt modelId="{C627D942-ABCC-4E19-938F-CCF97C8792BF}" type="pres">
      <dgm:prSet presAssocID="{A2E4AC8C-A962-4E9E-96D9-4D3F7AD4532E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5A95101-3A55-4FA4-BE02-B9C1AC7994DB}" type="pres">
      <dgm:prSet presAssocID="{EC410FBC-E50B-4F71-BB6D-060B02C6F0EA}" presName="parTrans" presStyleLbl="sibTrans2D1" presStyleIdx="9" presStyleCnt="12"/>
      <dgm:spPr/>
      <dgm:t>
        <a:bodyPr/>
        <a:lstStyle/>
        <a:p>
          <a:endParaRPr lang="hu-HU"/>
        </a:p>
      </dgm:t>
    </dgm:pt>
    <dgm:pt modelId="{B27C2DB7-FDB6-43D8-B470-CBA585FAF99E}" type="pres">
      <dgm:prSet presAssocID="{EC410FBC-E50B-4F71-BB6D-060B02C6F0EA}" presName="connectorText" presStyleLbl="sibTrans2D1" presStyleIdx="9" presStyleCnt="12"/>
      <dgm:spPr/>
      <dgm:t>
        <a:bodyPr/>
        <a:lstStyle/>
        <a:p>
          <a:endParaRPr lang="hu-HU"/>
        </a:p>
      </dgm:t>
    </dgm:pt>
    <dgm:pt modelId="{C874A93A-8D51-4AE7-BBE4-E73F86CF2B12}" type="pres">
      <dgm:prSet presAssocID="{11EA5AAB-7C12-4D06-8BB3-AD5E25092263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546524C-425F-4A24-B13C-BA89B129C600}" type="pres">
      <dgm:prSet presAssocID="{589C066B-C81D-4666-BEE8-DCDFEA2510B7}" presName="parTrans" presStyleLbl="sibTrans2D1" presStyleIdx="10" presStyleCnt="12"/>
      <dgm:spPr/>
      <dgm:t>
        <a:bodyPr/>
        <a:lstStyle/>
        <a:p>
          <a:endParaRPr lang="hu-HU"/>
        </a:p>
      </dgm:t>
    </dgm:pt>
    <dgm:pt modelId="{0AEBEC1E-3A83-4371-B051-DD274941E14F}" type="pres">
      <dgm:prSet presAssocID="{589C066B-C81D-4666-BEE8-DCDFEA2510B7}" presName="connectorText" presStyleLbl="sibTrans2D1" presStyleIdx="10" presStyleCnt="12"/>
      <dgm:spPr/>
      <dgm:t>
        <a:bodyPr/>
        <a:lstStyle/>
        <a:p>
          <a:endParaRPr lang="hu-HU"/>
        </a:p>
      </dgm:t>
    </dgm:pt>
    <dgm:pt modelId="{A0DBC657-549A-4454-80EF-F5603605D2EF}" type="pres">
      <dgm:prSet presAssocID="{8D6DD335-ADFD-4EAB-8C28-025733A25C63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791C52A-5A0E-4499-BB3B-1BECD6938D96}" type="pres">
      <dgm:prSet presAssocID="{E3D332DD-1121-4F88-AD48-30AB6C729295}" presName="parTrans" presStyleLbl="sibTrans2D1" presStyleIdx="11" presStyleCnt="12"/>
      <dgm:spPr/>
      <dgm:t>
        <a:bodyPr/>
        <a:lstStyle/>
        <a:p>
          <a:endParaRPr lang="hu-HU"/>
        </a:p>
      </dgm:t>
    </dgm:pt>
    <dgm:pt modelId="{D069BEF9-F512-4DBB-AC3C-69FCF6CC5981}" type="pres">
      <dgm:prSet presAssocID="{E3D332DD-1121-4F88-AD48-30AB6C729295}" presName="connectorText" presStyleLbl="sibTrans2D1" presStyleIdx="11" presStyleCnt="12"/>
      <dgm:spPr/>
      <dgm:t>
        <a:bodyPr/>
        <a:lstStyle/>
        <a:p>
          <a:endParaRPr lang="hu-HU"/>
        </a:p>
      </dgm:t>
    </dgm:pt>
    <dgm:pt modelId="{B729E899-9407-4A35-BAC5-AB0F6B751769}" type="pres">
      <dgm:prSet presAssocID="{80ED02CD-A151-4BE6-82A4-6FECD7ECBA83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DAE7948-5B4C-4F95-A2D1-BD9714C3EB61}" srcId="{9DC2A411-93D8-4D11-9A6B-996F7441585C}" destId="{BE91D45B-91D1-4889-B55A-A0D8EC4B4D57}" srcOrd="1" destOrd="0" parTransId="{E175632B-C74C-4E72-81B9-8D3A2718A0C3}" sibTransId="{58012777-2BEF-4E8A-8523-35DA6B53AC33}"/>
    <dgm:cxn modelId="{C807A404-02BC-403C-90B6-CCA77A2C0373}" type="presOf" srcId="{9D8AC1FD-A777-4066-897B-BF661C8411A4}" destId="{000F86E4-DC76-461B-9857-536B5C3A978E}" srcOrd="0" destOrd="0" presId="urn:microsoft.com/office/officeart/2005/8/layout/radial5"/>
    <dgm:cxn modelId="{BE6A473A-103C-4003-A3F5-D99E4DA8BC34}" type="presOf" srcId="{9D8AC1FD-A777-4066-897B-BF661C8411A4}" destId="{08FF138E-CE2E-419A-9957-EBC0DE947AEA}" srcOrd="1" destOrd="0" presId="urn:microsoft.com/office/officeart/2005/8/layout/radial5"/>
    <dgm:cxn modelId="{3F9EA89A-2485-4B0A-A1D7-B93E1653DCF2}" type="presOf" srcId="{BFB7F09E-A4EF-42DC-AC99-309E2AB88D4E}" destId="{AF6D1E54-7F0F-4B66-B509-762785CA1369}" srcOrd="0" destOrd="0" presId="urn:microsoft.com/office/officeart/2005/8/layout/radial5"/>
    <dgm:cxn modelId="{CFD504C9-5157-44CB-85AA-95D2D1305331}" type="presOf" srcId="{A2E4AC8C-A962-4E9E-96D9-4D3F7AD4532E}" destId="{C627D942-ABCC-4E19-938F-CCF97C8792BF}" srcOrd="0" destOrd="0" presId="urn:microsoft.com/office/officeart/2005/8/layout/radial5"/>
    <dgm:cxn modelId="{0EDB4987-6C9A-43BE-A9E0-30DA6A123202}" srcId="{9DC2A411-93D8-4D11-9A6B-996F7441585C}" destId="{5B87605C-A356-459D-B83B-CF4EFC2DB0A5}" srcOrd="3" destOrd="0" parTransId="{9D8AC1FD-A777-4066-897B-BF661C8411A4}" sibTransId="{22E028E7-1043-4CF8-9DE5-A470BA2E29BF}"/>
    <dgm:cxn modelId="{7043D928-D9B0-49B2-8277-6E3F57330908}" type="presOf" srcId="{589C066B-C81D-4666-BEE8-DCDFEA2510B7}" destId="{4546524C-425F-4A24-B13C-BA89B129C600}" srcOrd="0" destOrd="0" presId="urn:microsoft.com/office/officeart/2005/8/layout/radial5"/>
    <dgm:cxn modelId="{A1F1F333-684F-45AD-B7D1-9AE1C3FFFFF6}" srcId="{9DC2A411-93D8-4D11-9A6B-996F7441585C}" destId="{1A3AF290-8435-4C9E-B084-E74AB13134B7}" srcOrd="2" destOrd="0" parTransId="{F0E6CFCB-7059-458A-9373-E2DE264EC5E1}" sibTransId="{0647AB6E-1C79-490E-A0B4-7CCDE961C36C}"/>
    <dgm:cxn modelId="{AA09F7D3-6C22-4BCE-BE33-EE731CB8BB76}" type="presOf" srcId="{0A0FB2FE-EACD-4DAF-8422-A36B90ED28D5}" destId="{519D14C1-2358-4D2E-AEAC-0AF883075CCD}" srcOrd="0" destOrd="0" presId="urn:microsoft.com/office/officeart/2005/8/layout/radial5"/>
    <dgm:cxn modelId="{30F7F0F2-0546-4521-9776-DF15E9366121}" type="presOf" srcId="{C67DFC21-4628-4442-BE08-5752917DB980}" destId="{363371BF-23EF-41FF-80C8-349ECEAB5D7F}" srcOrd="1" destOrd="0" presId="urn:microsoft.com/office/officeart/2005/8/layout/radial5"/>
    <dgm:cxn modelId="{84D60E9D-4EC6-426F-9896-0080064E97FF}" srcId="{9DC2A411-93D8-4D11-9A6B-996F7441585C}" destId="{82D8CBBF-4CDF-4E25-B40E-4A400BA41785}" srcOrd="5" destOrd="0" parTransId="{C67DFC21-4628-4442-BE08-5752917DB980}" sibTransId="{116D9537-25E1-498C-B6F1-4BD2BBFEEF88}"/>
    <dgm:cxn modelId="{9506C913-C6A9-400A-81FD-8E96165E6A81}" type="presOf" srcId="{BE91D45B-91D1-4889-B55A-A0D8EC4B4D57}" destId="{B3ADF113-2AD6-4008-88E8-B4ADA00DF344}" srcOrd="0" destOrd="0" presId="urn:microsoft.com/office/officeart/2005/8/layout/radial5"/>
    <dgm:cxn modelId="{CEBBEB9B-F3A0-4182-85A7-3F7E868BBD17}" type="presOf" srcId="{C67DFC21-4628-4442-BE08-5752917DB980}" destId="{BB740D42-9092-4B67-AB55-EB4F863A89C9}" srcOrd="0" destOrd="0" presId="urn:microsoft.com/office/officeart/2005/8/layout/radial5"/>
    <dgm:cxn modelId="{9742C7D7-C273-47BB-8672-309680438576}" type="presOf" srcId="{82D8CBBF-4CDF-4E25-B40E-4A400BA41785}" destId="{0489EE03-87B9-49DA-AC20-DE4FE3DB053A}" srcOrd="0" destOrd="0" presId="urn:microsoft.com/office/officeart/2005/8/layout/radial5"/>
    <dgm:cxn modelId="{34309434-8D11-4DB4-A8E4-1510A76A719C}" type="presOf" srcId="{BFB7F09E-A4EF-42DC-AC99-309E2AB88D4E}" destId="{F29B3222-73E2-46B5-9A1C-897DB1DB5756}" srcOrd="1" destOrd="0" presId="urn:microsoft.com/office/officeart/2005/8/layout/radial5"/>
    <dgm:cxn modelId="{05D6D685-19F6-4C74-9E10-046BBA5C7428}" srcId="{9DC2A411-93D8-4D11-9A6B-996F7441585C}" destId="{40E8298A-2E1B-4371-BE5F-54BB82523E45}" srcOrd="6" destOrd="0" parTransId="{BC02F73D-96FF-44F4-B965-D693B96A7EE5}" sibTransId="{C625D742-B639-484F-9175-FCCF71C3A6DE}"/>
    <dgm:cxn modelId="{C5E30F75-7BA1-4F51-AB90-2BC3B811BC94}" type="presOf" srcId="{1A3AF290-8435-4C9E-B084-E74AB13134B7}" destId="{45D21519-9E0A-41F4-873B-7B2DE262F7D2}" srcOrd="0" destOrd="0" presId="urn:microsoft.com/office/officeart/2005/8/layout/radial5"/>
    <dgm:cxn modelId="{0B0F6772-F53D-4A2E-99DB-0BDED7737145}" type="presOf" srcId="{E175632B-C74C-4E72-81B9-8D3A2718A0C3}" destId="{837E9530-1189-4893-A9AC-0D4080D39E24}" srcOrd="0" destOrd="0" presId="urn:microsoft.com/office/officeart/2005/8/layout/radial5"/>
    <dgm:cxn modelId="{BE3B3F54-3A89-47CB-8482-E80E8A1D2AED}" type="presOf" srcId="{82E273CF-CBB5-4E0E-BC5E-A0E2AA4CB43F}" destId="{5600A91E-6255-4F5B-8CBC-3DB1C63AC40F}" srcOrd="1" destOrd="0" presId="urn:microsoft.com/office/officeart/2005/8/layout/radial5"/>
    <dgm:cxn modelId="{B922AC16-06E9-4FEA-BAF2-564FE9254FEA}" srcId="{9DC2A411-93D8-4D11-9A6B-996F7441585C}" destId="{A2E4AC8C-A962-4E9E-96D9-4D3F7AD4532E}" srcOrd="8" destOrd="0" parTransId="{82E273CF-CBB5-4E0E-BC5E-A0E2AA4CB43F}" sibTransId="{E1FB8328-BDAB-419D-865C-FC9F5797B10D}"/>
    <dgm:cxn modelId="{D0DB0BDD-7C26-4875-A338-F4605DADA3F5}" type="presOf" srcId="{9DC2A411-93D8-4D11-9A6B-996F7441585C}" destId="{AFC53042-8DD2-4C5C-A270-6A5755D02A69}" srcOrd="0" destOrd="0" presId="urn:microsoft.com/office/officeart/2005/8/layout/radial5"/>
    <dgm:cxn modelId="{697E08C1-2EF6-45F3-858A-E7A301490936}" type="presOf" srcId="{69E09E50-EDBF-4ECF-928F-889D1A0DE939}" destId="{EF7407AD-32F2-4A2E-8D34-6C45730C2418}" srcOrd="0" destOrd="0" presId="urn:microsoft.com/office/officeart/2005/8/layout/radial5"/>
    <dgm:cxn modelId="{DB0DB63C-FA6B-4FD6-8200-101E563FF760}" srcId="{9DC2A411-93D8-4D11-9A6B-996F7441585C}" destId="{0A0FB2FE-EACD-4DAF-8422-A36B90ED28D5}" srcOrd="4" destOrd="0" parTransId="{BFB7F09E-A4EF-42DC-AC99-309E2AB88D4E}" sibTransId="{D41D52E7-2C8D-4D0C-AEC8-41EE02005217}"/>
    <dgm:cxn modelId="{369A7597-C443-4F7B-864F-07C12CBE1D10}" type="presOf" srcId="{F0E6CFCB-7059-458A-9373-E2DE264EC5E1}" destId="{1CB1E5AB-6C47-4E4B-89EA-72E15280C8B7}" srcOrd="0" destOrd="0" presId="urn:microsoft.com/office/officeart/2005/8/layout/radial5"/>
    <dgm:cxn modelId="{166BC141-C5BF-4A80-9962-3B41B74C60F2}" type="presOf" srcId="{11EA5AAB-7C12-4D06-8BB3-AD5E25092263}" destId="{C874A93A-8D51-4AE7-BBE4-E73F86CF2B12}" srcOrd="0" destOrd="0" presId="urn:microsoft.com/office/officeart/2005/8/layout/radial5"/>
    <dgm:cxn modelId="{C1E099E5-94E5-4C5E-A236-53DB3E876CF5}" type="presOf" srcId="{EC410FBC-E50B-4F71-BB6D-060B02C6F0EA}" destId="{B27C2DB7-FDB6-43D8-B470-CBA585FAF99E}" srcOrd="1" destOrd="0" presId="urn:microsoft.com/office/officeart/2005/8/layout/radial5"/>
    <dgm:cxn modelId="{BEEE4CC3-6F19-49DA-A69D-DC529A547990}" type="presOf" srcId="{4B335382-FE80-4D64-82E2-D4896B31E498}" destId="{C65514F6-FB9E-429A-B570-DD637B7C4FCD}" srcOrd="0" destOrd="0" presId="urn:microsoft.com/office/officeart/2005/8/layout/radial5"/>
    <dgm:cxn modelId="{9AEE481E-323E-4363-AB39-01EC0D987275}" type="presOf" srcId="{589C066B-C81D-4666-BEE8-DCDFEA2510B7}" destId="{0AEBEC1E-3A83-4371-B051-DD274941E14F}" srcOrd="1" destOrd="0" presId="urn:microsoft.com/office/officeart/2005/8/layout/radial5"/>
    <dgm:cxn modelId="{38156EE8-CDF5-47C0-9133-DD5FA8748EEF}" srcId="{4B335382-FE80-4D64-82E2-D4896B31E498}" destId="{9DC2A411-93D8-4D11-9A6B-996F7441585C}" srcOrd="0" destOrd="0" parTransId="{D44AB8FC-65D8-40C8-943A-35E686B6C101}" sibTransId="{DF0B79EF-C9F3-4B0E-8306-30C2EE766604}"/>
    <dgm:cxn modelId="{D9122F13-BF0C-4DD3-820A-CB5690F96DDF}" type="presOf" srcId="{69E09E50-EDBF-4ECF-928F-889D1A0DE939}" destId="{B37D518A-5709-4FB3-B85B-74E24E04F196}" srcOrd="1" destOrd="0" presId="urn:microsoft.com/office/officeart/2005/8/layout/radial5"/>
    <dgm:cxn modelId="{50152CF1-4A53-4BE6-8EE2-86D98405E263}" srcId="{9DC2A411-93D8-4D11-9A6B-996F7441585C}" destId="{11EA5AAB-7C12-4D06-8BB3-AD5E25092263}" srcOrd="9" destOrd="0" parTransId="{EC410FBC-E50B-4F71-BB6D-060B02C6F0EA}" sibTransId="{EDA0F9E2-CB9B-45E7-8CA4-2EBCEA0FCC7E}"/>
    <dgm:cxn modelId="{FDA9F9B9-39EB-45E0-AA87-883037D0F5CA}" srcId="{9DC2A411-93D8-4D11-9A6B-996F7441585C}" destId="{8D6DD335-ADFD-4EAB-8C28-025733A25C63}" srcOrd="10" destOrd="0" parTransId="{589C066B-C81D-4666-BEE8-DCDFEA2510B7}" sibTransId="{E00B9427-9E93-4A80-A229-246A05084053}"/>
    <dgm:cxn modelId="{7BB15B8E-5DFA-4BC3-B79D-2687D4E51FC9}" srcId="{9DC2A411-93D8-4D11-9A6B-996F7441585C}" destId="{9651287C-ACA1-4594-B7D0-53940D79EEB9}" srcOrd="7" destOrd="0" parTransId="{69E09E50-EDBF-4ECF-928F-889D1A0DE939}" sibTransId="{5BA2E8FC-EEE3-4C5A-9AA4-8474C636B1BD}"/>
    <dgm:cxn modelId="{37D90AB3-092A-4417-B545-CD3084564F39}" type="presOf" srcId="{E3D332DD-1121-4F88-AD48-30AB6C729295}" destId="{7791C52A-5A0E-4499-BB3B-1BECD6938D96}" srcOrd="0" destOrd="0" presId="urn:microsoft.com/office/officeart/2005/8/layout/radial5"/>
    <dgm:cxn modelId="{9A0ADC7A-4A25-4508-851C-A4F889CA07D1}" type="presOf" srcId="{E175632B-C74C-4E72-81B9-8D3A2718A0C3}" destId="{8398979E-D8DF-4BFD-A12C-44AD861E9D8A}" srcOrd="1" destOrd="0" presId="urn:microsoft.com/office/officeart/2005/8/layout/radial5"/>
    <dgm:cxn modelId="{E14C3E60-8DFE-4938-9F02-3A266D0A7C12}" type="presOf" srcId="{40E8298A-2E1B-4371-BE5F-54BB82523E45}" destId="{5958A278-C79A-41B6-B2C4-FF4F2AA0C20B}" srcOrd="0" destOrd="0" presId="urn:microsoft.com/office/officeart/2005/8/layout/radial5"/>
    <dgm:cxn modelId="{835567E3-3B37-45AF-A465-7EC081D2C41C}" type="presOf" srcId="{6A731E5F-A408-4501-98D8-A1B45B30F851}" destId="{4A450018-2A44-4A5A-ADFF-C52B6841B242}" srcOrd="1" destOrd="0" presId="urn:microsoft.com/office/officeart/2005/8/layout/radial5"/>
    <dgm:cxn modelId="{1F4E8775-7255-408B-908D-A3B346359A3A}" srcId="{9DC2A411-93D8-4D11-9A6B-996F7441585C}" destId="{80ED02CD-A151-4BE6-82A4-6FECD7ECBA83}" srcOrd="11" destOrd="0" parTransId="{E3D332DD-1121-4F88-AD48-30AB6C729295}" sibTransId="{34371846-8921-44B5-B6B4-4C2336552453}"/>
    <dgm:cxn modelId="{743D4522-44A5-4353-B846-31AC20CF2518}" type="presOf" srcId="{F0E6CFCB-7059-458A-9373-E2DE264EC5E1}" destId="{C9631D10-159B-4C2D-9721-836410B836FF}" srcOrd="1" destOrd="0" presId="urn:microsoft.com/office/officeart/2005/8/layout/radial5"/>
    <dgm:cxn modelId="{27AF228D-DD34-4ADF-8419-C0CE96086131}" type="presOf" srcId="{82E273CF-CBB5-4E0E-BC5E-A0E2AA4CB43F}" destId="{68E7356A-44FC-4DDC-B557-1E467000C12E}" srcOrd="0" destOrd="0" presId="urn:microsoft.com/office/officeart/2005/8/layout/radial5"/>
    <dgm:cxn modelId="{E5F6FE2E-CD41-4186-8D4A-4F16F77B02ED}" type="presOf" srcId="{5B87605C-A356-459D-B83B-CF4EFC2DB0A5}" destId="{88C36B81-769E-4F07-8691-2D30A65C146E}" srcOrd="0" destOrd="0" presId="urn:microsoft.com/office/officeart/2005/8/layout/radial5"/>
    <dgm:cxn modelId="{FDADEA60-E3BB-40BD-827E-3CD8DFC29080}" type="presOf" srcId="{BC02F73D-96FF-44F4-B965-D693B96A7EE5}" destId="{C5AD845D-359A-49A9-8933-16BBBA03E631}" srcOrd="1" destOrd="0" presId="urn:microsoft.com/office/officeart/2005/8/layout/radial5"/>
    <dgm:cxn modelId="{5B0E82AE-F748-4DB2-802B-925F71D1122E}" type="presOf" srcId="{BC02F73D-96FF-44F4-B965-D693B96A7EE5}" destId="{4622B861-0927-4065-9D08-A5B6D678A2A3}" srcOrd="0" destOrd="0" presId="urn:microsoft.com/office/officeart/2005/8/layout/radial5"/>
    <dgm:cxn modelId="{B2F3BD98-DC06-42CD-8690-3EBCBFBCD61F}" type="presOf" srcId="{BCB0DED8-131A-49D9-9F21-3690C284CEFF}" destId="{C1ABE631-F73C-45F1-BC7D-FB8376D65A92}" srcOrd="0" destOrd="0" presId="urn:microsoft.com/office/officeart/2005/8/layout/radial5"/>
    <dgm:cxn modelId="{2029F184-5CF5-4342-8ED0-17F4B9AF0C9D}" type="presOf" srcId="{E3D332DD-1121-4F88-AD48-30AB6C729295}" destId="{D069BEF9-F512-4DBB-AC3C-69FCF6CC5981}" srcOrd="1" destOrd="0" presId="urn:microsoft.com/office/officeart/2005/8/layout/radial5"/>
    <dgm:cxn modelId="{63624D27-4E50-4969-97FE-50CFF7A5F990}" type="presOf" srcId="{EC410FBC-E50B-4F71-BB6D-060B02C6F0EA}" destId="{95A95101-3A55-4FA4-BE02-B9C1AC7994DB}" srcOrd="0" destOrd="0" presId="urn:microsoft.com/office/officeart/2005/8/layout/radial5"/>
    <dgm:cxn modelId="{D4D0B0AA-95B1-434D-8C95-17C9CC08B5B7}" type="presOf" srcId="{80ED02CD-A151-4BE6-82A4-6FECD7ECBA83}" destId="{B729E899-9407-4A35-BAC5-AB0F6B751769}" srcOrd="0" destOrd="0" presId="urn:microsoft.com/office/officeart/2005/8/layout/radial5"/>
    <dgm:cxn modelId="{96C6FC79-3EC0-49B3-9D69-1D7C65DA727F}" srcId="{9DC2A411-93D8-4D11-9A6B-996F7441585C}" destId="{BCB0DED8-131A-49D9-9F21-3690C284CEFF}" srcOrd="0" destOrd="0" parTransId="{6A731E5F-A408-4501-98D8-A1B45B30F851}" sibTransId="{DFC1B065-D76B-4901-89FE-5E1DCF17386B}"/>
    <dgm:cxn modelId="{FE8A1B5A-DA4C-4777-9D40-5ADB44E50A99}" type="presOf" srcId="{6A731E5F-A408-4501-98D8-A1B45B30F851}" destId="{3632A4EE-B685-4556-B887-E73463F06BB7}" srcOrd="0" destOrd="0" presId="urn:microsoft.com/office/officeart/2005/8/layout/radial5"/>
    <dgm:cxn modelId="{833EC5AE-529E-4419-B96B-C7DD7B986717}" type="presOf" srcId="{8D6DD335-ADFD-4EAB-8C28-025733A25C63}" destId="{A0DBC657-549A-4454-80EF-F5603605D2EF}" srcOrd="0" destOrd="0" presId="urn:microsoft.com/office/officeart/2005/8/layout/radial5"/>
    <dgm:cxn modelId="{7A6B5E60-DE20-4AE7-9434-A61F357CF960}" type="presOf" srcId="{9651287C-ACA1-4594-B7D0-53940D79EEB9}" destId="{6B808B6D-BB6A-4CC7-B593-BE8516B4F3EB}" srcOrd="0" destOrd="0" presId="urn:microsoft.com/office/officeart/2005/8/layout/radial5"/>
    <dgm:cxn modelId="{3D43DF7B-5FCC-4D88-9A74-7619B034986C}" type="presParOf" srcId="{C65514F6-FB9E-429A-B570-DD637B7C4FCD}" destId="{AFC53042-8DD2-4C5C-A270-6A5755D02A69}" srcOrd="0" destOrd="0" presId="urn:microsoft.com/office/officeart/2005/8/layout/radial5"/>
    <dgm:cxn modelId="{DFB5534E-8AB5-4D91-A2F3-26DE0F57246F}" type="presParOf" srcId="{C65514F6-FB9E-429A-B570-DD637B7C4FCD}" destId="{3632A4EE-B685-4556-B887-E73463F06BB7}" srcOrd="1" destOrd="0" presId="urn:microsoft.com/office/officeart/2005/8/layout/radial5"/>
    <dgm:cxn modelId="{551C4754-9031-4B78-B186-A37198C76C69}" type="presParOf" srcId="{3632A4EE-B685-4556-B887-E73463F06BB7}" destId="{4A450018-2A44-4A5A-ADFF-C52B6841B242}" srcOrd="0" destOrd="0" presId="urn:microsoft.com/office/officeart/2005/8/layout/radial5"/>
    <dgm:cxn modelId="{A7D58EFD-61A5-4ED6-B36C-C250C42893F5}" type="presParOf" srcId="{C65514F6-FB9E-429A-B570-DD637B7C4FCD}" destId="{C1ABE631-F73C-45F1-BC7D-FB8376D65A92}" srcOrd="2" destOrd="0" presId="urn:microsoft.com/office/officeart/2005/8/layout/radial5"/>
    <dgm:cxn modelId="{5803A7B0-53D1-4B19-B589-7D12EFBA731E}" type="presParOf" srcId="{C65514F6-FB9E-429A-B570-DD637B7C4FCD}" destId="{837E9530-1189-4893-A9AC-0D4080D39E24}" srcOrd="3" destOrd="0" presId="urn:microsoft.com/office/officeart/2005/8/layout/radial5"/>
    <dgm:cxn modelId="{E5A755CC-2DD7-43D1-BF05-42EE0AC2F815}" type="presParOf" srcId="{837E9530-1189-4893-A9AC-0D4080D39E24}" destId="{8398979E-D8DF-4BFD-A12C-44AD861E9D8A}" srcOrd="0" destOrd="0" presId="urn:microsoft.com/office/officeart/2005/8/layout/radial5"/>
    <dgm:cxn modelId="{D8434974-3915-4DAA-B457-9CEB6F425FEA}" type="presParOf" srcId="{C65514F6-FB9E-429A-B570-DD637B7C4FCD}" destId="{B3ADF113-2AD6-4008-88E8-B4ADA00DF344}" srcOrd="4" destOrd="0" presId="urn:microsoft.com/office/officeart/2005/8/layout/radial5"/>
    <dgm:cxn modelId="{1E2F9167-77DB-438E-B83C-A2A8644FB1C7}" type="presParOf" srcId="{C65514F6-FB9E-429A-B570-DD637B7C4FCD}" destId="{1CB1E5AB-6C47-4E4B-89EA-72E15280C8B7}" srcOrd="5" destOrd="0" presId="urn:microsoft.com/office/officeart/2005/8/layout/radial5"/>
    <dgm:cxn modelId="{268A9174-6AB6-4164-8141-5D04F7B6A86D}" type="presParOf" srcId="{1CB1E5AB-6C47-4E4B-89EA-72E15280C8B7}" destId="{C9631D10-159B-4C2D-9721-836410B836FF}" srcOrd="0" destOrd="0" presId="urn:microsoft.com/office/officeart/2005/8/layout/radial5"/>
    <dgm:cxn modelId="{4B0CD85F-88E9-485B-8E83-93F0F735717D}" type="presParOf" srcId="{C65514F6-FB9E-429A-B570-DD637B7C4FCD}" destId="{45D21519-9E0A-41F4-873B-7B2DE262F7D2}" srcOrd="6" destOrd="0" presId="urn:microsoft.com/office/officeart/2005/8/layout/radial5"/>
    <dgm:cxn modelId="{3E520AD1-2EFD-498D-8270-9C793BDD308C}" type="presParOf" srcId="{C65514F6-FB9E-429A-B570-DD637B7C4FCD}" destId="{000F86E4-DC76-461B-9857-536B5C3A978E}" srcOrd="7" destOrd="0" presId="urn:microsoft.com/office/officeart/2005/8/layout/radial5"/>
    <dgm:cxn modelId="{ED6D6A4F-408B-4A4D-A4C6-0779E2B419CC}" type="presParOf" srcId="{000F86E4-DC76-461B-9857-536B5C3A978E}" destId="{08FF138E-CE2E-419A-9957-EBC0DE947AEA}" srcOrd="0" destOrd="0" presId="urn:microsoft.com/office/officeart/2005/8/layout/radial5"/>
    <dgm:cxn modelId="{D2F64206-F8DA-41FE-9A17-4DB980B5494A}" type="presParOf" srcId="{C65514F6-FB9E-429A-B570-DD637B7C4FCD}" destId="{88C36B81-769E-4F07-8691-2D30A65C146E}" srcOrd="8" destOrd="0" presId="urn:microsoft.com/office/officeart/2005/8/layout/radial5"/>
    <dgm:cxn modelId="{B572383D-5D8D-45D1-86E1-8B4B04B9BBB0}" type="presParOf" srcId="{C65514F6-FB9E-429A-B570-DD637B7C4FCD}" destId="{AF6D1E54-7F0F-4B66-B509-762785CA1369}" srcOrd="9" destOrd="0" presId="urn:microsoft.com/office/officeart/2005/8/layout/radial5"/>
    <dgm:cxn modelId="{ADD86182-B04A-46AE-9563-1F176B2DA4B8}" type="presParOf" srcId="{AF6D1E54-7F0F-4B66-B509-762785CA1369}" destId="{F29B3222-73E2-46B5-9A1C-897DB1DB5756}" srcOrd="0" destOrd="0" presId="urn:microsoft.com/office/officeart/2005/8/layout/radial5"/>
    <dgm:cxn modelId="{DEA84A5A-E5A2-4CED-89E3-873BBC1AC75D}" type="presParOf" srcId="{C65514F6-FB9E-429A-B570-DD637B7C4FCD}" destId="{519D14C1-2358-4D2E-AEAC-0AF883075CCD}" srcOrd="10" destOrd="0" presId="urn:microsoft.com/office/officeart/2005/8/layout/radial5"/>
    <dgm:cxn modelId="{26DE2FCD-C5FD-4D6A-80B7-5ADEC332C1CF}" type="presParOf" srcId="{C65514F6-FB9E-429A-B570-DD637B7C4FCD}" destId="{BB740D42-9092-4B67-AB55-EB4F863A89C9}" srcOrd="11" destOrd="0" presId="urn:microsoft.com/office/officeart/2005/8/layout/radial5"/>
    <dgm:cxn modelId="{61F9AB81-A9D0-4909-9A4A-CADC19E95D3A}" type="presParOf" srcId="{BB740D42-9092-4B67-AB55-EB4F863A89C9}" destId="{363371BF-23EF-41FF-80C8-349ECEAB5D7F}" srcOrd="0" destOrd="0" presId="urn:microsoft.com/office/officeart/2005/8/layout/radial5"/>
    <dgm:cxn modelId="{1E90E545-19A7-4F5C-925B-F3AF377E7F7F}" type="presParOf" srcId="{C65514F6-FB9E-429A-B570-DD637B7C4FCD}" destId="{0489EE03-87B9-49DA-AC20-DE4FE3DB053A}" srcOrd="12" destOrd="0" presId="urn:microsoft.com/office/officeart/2005/8/layout/radial5"/>
    <dgm:cxn modelId="{BA1C5FA4-EFD8-4AB1-AE63-B924D1ACF471}" type="presParOf" srcId="{C65514F6-FB9E-429A-B570-DD637B7C4FCD}" destId="{4622B861-0927-4065-9D08-A5B6D678A2A3}" srcOrd="13" destOrd="0" presId="urn:microsoft.com/office/officeart/2005/8/layout/radial5"/>
    <dgm:cxn modelId="{DEB8ABE2-BD93-400D-9851-39283ACF3EFB}" type="presParOf" srcId="{4622B861-0927-4065-9D08-A5B6D678A2A3}" destId="{C5AD845D-359A-49A9-8933-16BBBA03E631}" srcOrd="0" destOrd="0" presId="urn:microsoft.com/office/officeart/2005/8/layout/radial5"/>
    <dgm:cxn modelId="{3AE22573-59B8-4A9C-84CD-1EE96C1B8EB9}" type="presParOf" srcId="{C65514F6-FB9E-429A-B570-DD637B7C4FCD}" destId="{5958A278-C79A-41B6-B2C4-FF4F2AA0C20B}" srcOrd="14" destOrd="0" presId="urn:microsoft.com/office/officeart/2005/8/layout/radial5"/>
    <dgm:cxn modelId="{35C11191-72D4-478A-9467-84D6176906ED}" type="presParOf" srcId="{C65514F6-FB9E-429A-B570-DD637B7C4FCD}" destId="{EF7407AD-32F2-4A2E-8D34-6C45730C2418}" srcOrd="15" destOrd="0" presId="urn:microsoft.com/office/officeart/2005/8/layout/radial5"/>
    <dgm:cxn modelId="{1A361BBD-C15C-4C5F-9B8E-9E3F51AC72B4}" type="presParOf" srcId="{EF7407AD-32F2-4A2E-8D34-6C45730C2418}" destId="{B37D518A-5709-4FB3-B85B-74E24E04F196}" srcOrd="0" destOrd="0" presId="urn:microsoft.com/office/officeart/2005/8/layout/radial5"/>
    <dgm:cxn modelId="{D77B5243-69C7-4272-BCA3-A3AD0071325F}" type="presParOf" srcId="{C65514F6-FB9E-429A-B570-DD637B7C4FCD}" destId="{6B808B6D-BB6A-4CC7-B593-BE8516B4F3EB}" srcOrd="16" destOrd="0" presId="urn:microsoft.com/office/officeart/2005/8/layout/radial5"/>
    <dgm:cxn modelId="{881AD334-1100-4644-8873-6ACFDF97C4AE}" type="presParOf" srcId="{C65514F6-FB9E-429A-B570-DD637B7C4FCD}" destId="{68E7356A-44FC-4DDC-B557-1E467000C12E}" srcOrd="17" destOrd="0" presId="urn:microsoft.com/office/officeart/2005/8/layout/radial5"/>
    <dgm:cxn modelId="{B0556B42-4C8F-4234-8BC0-A39460F2F24D}" type="presParOf" srcId="{68E7356A-44FC-4DDC-B557-1E467000C12E}" destId="{5600A91E-6255-4F5B-8CBC-3DB1C63AC40F}" srcOrd="0" destOrd="0" presId="urn:microsoft.com/office/officeart/2005/8/layout/radial5"/>
    <dgm:cxn modelId="{F25DB277-2B58-4A29-B205-23E841B81282}" type="presParOf" srcId="{C65514F6-FB9E-429A-B570-DD637B7C4FCD}" destId="{C627D942-ABCC-4E19-938F-CCF97C8792BF}" srcOrd="18" destOrd="0" presId="urn:microsoft.com/office/officeart/2005/8/layout/radial5"/>
    <dgm:cxn modelId="{7FBAF98D-6B30-40C1-AC8B-5395D34DE0F4}" type="presParOf" srcId="{C65514F6-FB9E-429A-B570-DD637B7C4FCD}" destId="{95A95101-3A55-4FA4-BE02-B9C1AC7994DB}" srcOrd="19" destOrd="0" presId="urn:microsoft.com/office/officeart/2005/8/layout/radial5"/>
    <dgm:cxn modelId="{14FEC106-0678-4760-99FF-15F55FE64B14}" type="presParOf" srcId="{95A95101-3A55-4FA4-BE02-B9C1AC7994DB}" destId="{B27C2DB7-FDB6-43D8-B470-CBA585FAF99E}" srcOrd="0" destOrd="0" presId="urn:microsoft.com/office/officeart/2005/8/layout/radial5"/>
    <dgm:cxn modelId="{F0655254-1EEB-44CC-AB47-1ED98B96A18E}" type="presParOf" srcId="{C65514F6-FB9E-429A-B570-DD637B7C4FCD}" destId="{C874A93A-8D51-4AE7-BBE4-E73F86CF2B12}" srcOrd="20" destOrd="0" presId="urn:microsoft.com/office/officeart/2005/8/layout/radial5"/>
    <dgm:cxn modelId="{1BD7BB9B-1669-4AC7-8093-920140FA0726}" type="presParOf" srcId="{C65514F6-FB9E-429A-B570-DD637B7C4FCD}" destId="{4546524C-425F-4A24-B13C-BA89B129C600}" srcOrd="21" destOrd="0" presId="urn:microsoft.com/office/officeart/2005/8/layout/radial5"/>
    <dgm:cxn modelId="{8BCF2C71-B55D-412C-89DD-14AF82596159}" type="presParOf" srcId="{4546524C-425F-4A24-B13C-BA89B129C600}" destId="{0AEBEC1E-3A83-4371-B051-DD274941E14F}" srcOrd="0" destOrd="0" presId="urn:microsoft.com/office/officeart/2005/8/layout/radial5"/>
    <dgm:cxn modelId="{18579904-CB22-40F3-8BAA-8A97C5A24F7F}" type="presParOf" srcId="{C65514F6-FB9E-429A-B570-DD637B7C4FCD}" destId="{A0DBC657-549A-4454-80EF-F5603605D2EF}" srcOrd="22" destOrd="0" presId="urn:microsoft.com/office/officeart/2005/8/layout/radial5"/>
    <dgm:cxn modelId="{CAFFE5CB-87BF-4F31-BAE6-588CB57B9B89}" type="presParOf" srcId="{C65514F6-FB9E-429A-B570-DD637B7C4FCD}" destId="{7791C52A-5A0E-4499-BB3B-1BECD6938D96}" srcOrd="23" destOrd="0" presId="urn:microsoft.com/office/officeart/2005/8/layout/radial5"/>
    <dgm:cxn modelId="{4D525C3C-9E73-4BD2-B64D-9126AB0B37AD}" type="presParOf" srcId="{7791C52A-5A0E-4499-BB3B-1BECD6938D96}" destId="{D069BEF9-F512-4DBB-AC3C-69FCF6CC5981}" srcOrd="0" destOrd="0" presId="urn:microsoft.com/office/officeart/2005/8/layout/radial5"/>
    <dgm:cxn modelId="{90496538-B04E-43B7-BD98-FA3F6BA01841}" type="presParOf" srcId="{C65514F6-FB9E-429A-B570-DD637B7C4FCD}" destId="{B729E899-9407-4A35-BAC5-AB0F6B751769}" srcOrd="2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D1BA0-AED8-483B-9B02-48527E4EE0EE}">
      <dsp:nvSpPr>
        <dsp:cNvPr id="0" name=""/>
        <dsp:cNvSpPr/>
      </dsp:nvSpPr>
      <dsp:spPr>
        <a:xfrm rot="5400000">
          <a:off x="-194042" y="195307"/>
          <a:ext cx="1293613" cy="9055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noProof="0" dirty="0"/>
        </a:p>
      </dsp:txBody>
      <dsp:txXfrm rot="-5400000">
        <a:off x="1" y="454030"/>
        <a:ext cx="905529" cy="388084"/>
      </dsp:txXfrm>
    </dsp:sp>
    <dsp:sp modelId="{33CFED0C-22D9-478E-A052-E55558128FB7}">
      <dsp:nvSpPr>
        <dsp:cNvPr id="0" name=""/>
        <dsp:cNvSpPr/>
      </dsp:nvSpPr>
      <dsp:spPr>
        <a:xfrm rot="5400000">
          <a:off x="4459719" y="-3502527"/>
          <a:ext cx="840848" cy="79514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u="none" strike="noStrike" kern="1200" noProof="0" dirty="0">
              <a:effectLst/>
            </a:rPr>
            <a:t>Findings of two Comprehensive Audits</a:t>
          </a:r>
          <a:endParaRPr lang="en-US" sz="1700" b="1" kern="1200" noProof="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/>
            <a:t>State Audit Office of Hungary</a:t>
          </a:r>
          <a:r>
            <a:rPr lang="hu-HU" sz="1700" kern="1200" noProof="0" dirty="0"/>
            <a:t> (SAO)</a:t>
          </a:r>
          <a:endParaRPr lang="en-US" sz="1700" b="1" kern="1200" noProof="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noProof="0" dirty="0"/>
            <a:t>The Government Control Office (GCO)</a:t>
          </a:r>
          <a:r>
            <a:rPr lang="en-US" sz="1700" b="1" u="none" strike="noStrike" kern="1200" noProof="0" dirty="0">
              <a:effectLst/>
            </a:rPr>
            <a:t> </a:t>
          </a:r>
          <a:endParaRPr lang="en-US" sz="1700" b="1" kern="1200" noProof="0" dirty="0"/>
        </a:p>
      </dsp:txBody>
      <dsp:txXfrm rot="-5400000">
        <a:off x="904417" y="93822"/>
        <a:ext cx="7910407" cy="7587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D1BA0-AED8-483B-9B02-48527E4EE0EE}">
      <dsp:nvSpPr>
        <dsp:cNvPr id="0" name=""/>
        <dsp:cNvSpPr/>
      </dsp:nvSpPr>
      <dsp:spPr>
        <a:xfrm rot="5400000">
          <a:off x="-59953" y="329621"/>
          <a:ext cx="1275409" cy="6776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/>
        </a:p>
      </dsp:txBody>
      <dsp:txXfrm rot="-5400000">
        <a:off x="238929" y="369564"/>
        <a:ext cx="677647" cy="597762"/>
      </dsp:txXfrm>
    </dsp:sp>
    <dsp:sp modelId="{33CFED0C-22D9-478E-A052-E55558128FB7}">
      <dsp:nvSpPr>
        <dsp:cNvPr id="0" name=""/>
        <dsp:cNvSpPr/>
      </dsp:nvSpPr>
      <dsp:spPr>
        <a:xfrm rot="5400000">
          <a:off x="4541486" y="-3557532"/>
          <a:ext cx="1259192" cy="83742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noProof="0" dirty="0"/>
            <a:t>Most institutions suffered from insolvency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0" kern="1200" noProof="0" dirty="0" smtClean="0"/>
            <a:t> </a:t>
          </a:r>
          <a:r>
            <a:rPr lang="en-US" sz="2000" b="0" kern="1200" noProof="0" dirty="0" smtClean="0"/>
            <a:t>increase </a:t>
          </a:r>
          <a:r>
            <a:rPr lang="hu-HU" sz="2000" b="0" kern="1200" noProof="0" dirty="0" err="1" smtClean="0"/>
            <a:t>in</a:t>
          </a:r>
          <a:r>
            <a:rPr lang="en-US" sz="2000" b="0" kern="1200" noProof="0" dirty="0" smtClean="0"/>
            <a:t> </a:t>
          </a:r>
          <a:r>
            <a:rPr lang="en-US" sz="2000" b="0" kern="1200" noProof="0" dirty="0"/>
            <a:t>unused </a:t>
          </a:r>
          <a:r>
            <a:rPr lang="en-US" sz="2000" b="0" kern="1200" noProof="0" dirty="0" err="1" smtClean="0"/>
            <a:t>capacit</a:t>
          </a:r>
          <a:r>
            <a:rPr lang="hu-HU" sz="2000" b="0" kern="1200" noProof="0" dirty="0" smtClean="0"/>
            <a:t>y</a:t>
          </a:r>
          <a:r>
            <a:rPr lang="en-US" sz="2000" b="0" kern="1200" noProof="0" dirty="0" smtClean="0"/>
            <a:t> </a:t>
          </a:r>
          <a:r>
            <a:rPr lang="en-US" sz="2000" b="0" kern="1200" noProof="0" dirty="0"/>
            <a:t>due </a:t>
          </a:r>
          <a:r>
            <a:rPr lang="en-US" sz="2000" b="0" kern="1200" noProof="0" dirty="0" smtClean="0"/>
            <a:t>to</a:t>
          </a:r>
          <a:r>
            <a:rPr lang="hu-HU" sz="2000" b="0" kern="1200" noProof="0" dirty="0" smtClean="0"/>
            <a:t> </a:t>
          </a:r>
          <a:r>
            <a:rPr lang="en-US" sz="2000" b="0" kern="1200" noProof="0" dirty="0" smtClean="0"/>
            <a:t>decreasing student numbers </a:t>
          </a:r>
          <a:r>
            <a:rPr lang="hu-HU" sz="2000" b="0" kern="1200" noProof="0" dirty="0" smtClean="0"/>
            <a:t>(</a:t>
          </a:r>
          <a:r>
            <a:rPr lang="hu-HU" sz="2000" b="0" kern="1200" noProof="0" dirty="0" err="1" smtClean="0"/>
            <a:t>esp</a:t>
          </a:r>
          <a:r>
            <a:rPr lang="hu-HU" sz="2000" b="0" kern="1200" noProof="0" dirty="0" smtClean="0"/>
            <a:t>. </a:t>
          </a:r>
          <a:r>
            <a:rPr lang="hu-HU" sz="2000" b="0" kern="1200" noProof="0" dirty="0" err="1" smtClean="0"/>
            <a:t>outside</a:t>
          </a:r>
          <a:r>
            <a:rPr lang="hu-HU" sz="2000" b="0" kern="1200" noProof="0" dirty="0" smtClean="0"/>
            <a:t> of Budapest) and PPC </a:t>
          </a:r>
          <a:r>
            <a:rPr lang="hu-HU" sz="2000" b="0" kern="1200" noProof="0" dirty="0" err="1" smtClean="0"/>
            <a:t>construction</a:t>
          </a:r>
          <a:endParaRPr lang="en-US" sz="2000" b="0" kern="1200" noProof="0" dirty="0"/>
        </a:p>
      </dsp:txBody>
      <dsp:txXfrm rot="-5400000">
        <a:off x="983955" y="61468"/>
        <a:ext cx="8312787" cy="11362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D1BA0-AED8-483B-9B02-48527E4EE0EE}">
      <dsp:nvSpPr>
        <dsp:cNvPr id="0" name=""/>
        <dsp:cNvSpPr/>
      </dsp:nvSpPr>
      <dsp:spPr>
        <a:xfrm rot="5400000">
          <a:off x="-194042" y="196572"/>
          <a:ext cx="1293613" cy="9055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</dsp:txBody>
      <dsp:txXfrm rot="-5400000">
        <a:off x="1" y="455295"/>
        <a:ext cx="905529" cy="388084"/>
      </dsp:txXfrm>
    </dsp:sp>
    <dsp:sp modelId="{33CFED0C-22D9-478E-A052-E55558128FB7}">
      <dsp:nvSpPr>
        <dsp:cNvPr id="0" name=""/>
        <dsp:cNvSpPr/>
      </dsp:nvSpPr>
      <dsp:spPr>
        <a:xfrm rot="5400000">
          <a:off x="4921637" y="-3898176"/>
          <a:ext cx="840848" cy="86666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noProof="0" dirty="0"/>
            <a:t>Unclear </a:t>
          </a:r>
          <a:r>
            <a:rPr lang="hu-HU" sz="2000" b="1" kern="1200" noProof="0" dirty="0" err="1" smtClean="0"/>
            <a:t>division</a:t>
          </a:r>
          <a:r>
            <a:rPr lang="hu-HU" sz="2000" b="1" kern="1200" noProof="0" dirty="0" smtClean="0"/>
            <a:t> of r</a:t>
          </a:r>
          <a:r>
            <a:rPr lang="en-US" sz="2000" b="1" kern="1200" noProof="0" dirty="0" err="1" smtClean="0"/>
            <a:t>esponsibilities</a:t>
          </a:r>
          <a:r>
            <a:rPr lang="en-US" sz="2000" b="1" kern="1200" noProof="0" dirty="0" smtClean="0"/>
            <a:t> </a:t>
          </a:r>
          <a:r>
            <a:rPr lang="hu-HU" sz="2000" b="1" kern="1200" noProof="0" dirty="0" smtClean="0"/>
            <a:t>b</a:t>
          </a:r>
          <a:r>
            <a:rPr lang="en-US" sz="2000" b="1" kern="1200" noProof="0" dirty="0" err="1" smtClean="0"/>
            <a:t>etween</a:t>
          </a:r>
          <a:endParaRPr lang="en-US" sz="2000" b="1" kern="1200" noProof="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noProof="0" dirty="0"/>
            <a:t>Rector and</a:t>
          </a:r>
          <a:r>
            <a:rPr lang="hu-HU" sz="2000" b="0" kern="1200" noProof="0" dirty="0"/>
            <a:t> </a:t>
          </a:r>
          <a:r>
            <a:rPr lang="en-US" sz="2000" b="0" kern="1200" noProof="0" dirty="0"/>
            <a:t>Senate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0" kern="1200" noProof="0" dirty="0" err="1"/>
            <a:t>State</a:t>
          </a:r>
          <a:r>
            <a:rPr lang="hu-HU" sz="2000" b="0" kern="1200" noProof="0" dirty="0"/>
            <a:t> and </a:t>
          </a:r>
          <a:r>
            <a:rPr lang="hu-HU" sz="2000" b="0" kern="1200" noProof="0" dirty="0" err="1" smtClean="0"/>
            <a:t>institution</a:t>
          </a:r>
          <a:endParaRPr lang="en-US" sz="2000" b="0" kern="1200" noProof="0" dirty="0"/>
        </a:p>
      </dsp:txBody>
      <dsp:txXfrm rot="-5400000">
        <a:off x="1008717" y="55791"/>
        <a:ext cx="8625642" cy="7587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C53042-8DD2-4C5C-A270-6A5755D02A69}">
      <dsp:nvSpPr>
        <dsp:cNvPr id="0" name=""/>
        <dsp:cNvSpPr/>
      </dsp:nvSpPr>
      <dsp:spPr>
        <a:xfrm>
          <a:off x="1956466" y="1132531"/>
          <a:ext cx="1199635" cy="10496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err="1"/>
            <a:t>Ministry</a:t>
          </a:r>
          <a:r>
            <a:rPr lang="hu-HU" sz="1400" kern="1200" dirty="0"/>
            <a:t> of Human </a:t>
          </a:r>
          <a:r>
            <a:rPr lang="hu-HU" sz="1400" kern="1200" dirty="0" err="1" smtClean="0"/>
            <a:t>Capacities</a:t>
          </a:r>
          <a:endParaRPr lang="en-US" sz="1400" kern="1200" dirty="0"/>
        </a:p>
      </dsp:txBody>
      <dsp:txXfrm>
        <a:off x="2132148" y="1286252"/>
        <a:ext cx="848271" cy="742233"/>
      </dsp:txXfrm>
    </dsp:sp>
    <dsp:sp modelId="{3632A4EE-B685-4556-B887-E73463F06BB7}">
      <dsp:nvSpPr>
        <dsp:cNvPr id="0" name=""/>
        <dsp:cNvSpPr/>
      </dsp:nvSpPr>
      <dsp:spPr>
        <a:xfrm rot="16200000">
          <a:off x="2411051" y="787689"/>
          <a:ext cx="290465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434763" y="843016"/>
        <a:ext cx="243042" cy="94847"/>
      </dsp:txXfrm>
    </dsp:sp>
    <dsp:sp modelId="{C1ABE631-F73C-45F1-BC7D-FB8376D65A92}">
      <dsp:nvSpPr>
        <dsp:cNvPr id="0" name=""/>
        <dsp:cNvSpPr/>
      </dsp:nvSpPr>
      <dsp:spPr>
        <a:xfrm>
          <a:off x="2265700" y="3316"/>
          <a:ext cx="581166" cy="5811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 dirty="0"/>
            <a:t>University</a:t>
          </a:r>
          <a:endParaRPr lang="en-US" sz="700" kern="1200" dirty="0"/>
        </a:p>
      </dsp:txBody>
      <dsp:txXfrm>
        <a:off x="2350810" y="88426"/>
        <a:ext cx="410946" cy="410946"/>
      </dsp:txXfrm>
    </dsp:sp>
    <dsp:sp modelId="{837E9530-1189-4893-A9AC-0D4080D39E24}">
      <dsp:nvSpPr>
        <dsp:cNvPr id="0" name=""/>
        <dsp:cNvSpPr/>
      </dsp:nvSpPr>
      <dsp:spPr>
        <a:xfrm rot="18000000">
          <a:off x="2814777" y="886440"/>
          <a:ext cx="281939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826633" y="938590"/>
        <a:ext cx="234516" cy="94847"/>
      </dsp:txXfrm>
    </dsp:sp>
    <dsp:sp modelId="{B3ADF113-2AD6-4008-88E8-B4ADA00DF344}">
      <dsp:nvSpPr>
        <dsp:cNvPr id="0" name=""/>
        <dsp:cNvSpPr/>
      </dsp:nvSpPr>
      <dsp:spPr>
        <a:xfrm>
          <a:off x="2947435" y="185987"/>
          <a:ext cx="581166" cy="5811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 dirty="0"/>
            <a:t>University</a:t>
          </a:r>
          <a:endParaRPr lang="en-US" sz="700" kern="1200" dirty="0"/>
        </a:p>
      </dsp:txBody>
      <dsp:txXfrm>
        <a:off x="3032545" y="271097"/>
        <a:ext cx="410946" cy="410946"/>
      </dsp:txXfrm>
    </dsp:sp>
    <dsp:sp modelId="{1CB1E5AB-6C47-4E4B-89EA-72E15280C8B7}">
      <dsp:nvSpPr>
        <dsp:cNvPr id="0" name=""/>
        <dsp:cNvSpPr/>
      </dsp:nvSpPr>
      <dsp:spPr>
        <a:xfrm rot="19800000">
          <a:off x="3133638" y="1169294"/>
          <a:ext cx="262234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136815" y="1212765"/>
        <a:ext cx="214811" cy="94847"/>
      </dsp:txXfrm>
    </dsp:sp>
    <dsp:sp modelId="{45D21519-9E0A-41F4-873B-7B2DE262F7D2}">
      <dsp:nvSpPr>
        <dsp:cNvPr id="0" name=""/>
        <dsp:cNvSpPr/>
      </dsp:nvSpPr>
      <dsp:spPr>
        <a:xfrm>
          <a:off x="3446499" y="685051"/>
          <a:ext cx="581166" cy="58116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 dirty="0"/>
            <a:t>University</a:t>
          </a:r>
          <a:endParaRPr lang="en-US" sz="700" kern="1200" dirty="0"/>
        </a:p>
      </dsp:txBody>
      <dsp:txXfrm>
        <a:off x="3531609" y="770161"/>
        <a:ext cx="410946" cy="410946"/>
      </dsp:txXfrm>
    </dsp:sp>
    <dsp:sp modelId="{000F86E4-DC76-461B-9857-536B5C3A978E}">
      <dsp:nvSpPr>
        <dsp:cNvPr id="0" name=""/>
        <dsp:cNvSpPr/>
      </dsp:nvSpPr>
      <dsp:spPr>
        <a:xfrm>
          <a:off x="3260176" y="1578330"/>
          <a:ext cx="250726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260176" y="1609945"/>
        <a:ext cx="203303" cy="94847"/>
      </dsp:txXfrm>
    </dsp:sp>
    <dsp:sp modelId="{88C36B81-769E-4F07-8691-2D30A65C146E}">
      <dsp:nvSpPr>
        <dsp:cNvPr id="0" name=""/>
        <dsp:cNvSpPr/>
      </dsp:nvSpPr>
      <dsp:spPr>
        <a:xfrm>
          <a:off x="3629169" y="1366786"/>
          <a:ext cx="581166" cy="58116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 dirty="0"/>
            <a:t>University</a:t>
          </a:r>
          <a:endParaRPr lang="en-US" sz="700" kern="1200" dirty="0"/>
        </a:p>
      </dsp:txBody>
      <dsp:txXfrm>
        <a:off x="3714279" y="1451896"/>
        <a:ext cx="410946" cy="410946"/>
      </dsp:txXfrm>
    </dsp:sp>
    <dsp:sp modelId="{AF6D1E54-7F0F-4B66-B509-762785CA1369}">
      <dsp:nvSpPr>
        <dsp:cNvPr id="0" name=""/>
        <dsp:cNvSpPr/>
      </dsp:nvSpPr>
      <dsp:spPr>
        <a:xfrm rot="1800000">
          <a:off x="3133638" y="1987367"/>
          <a:ext cx="262234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136815" y="2007126"/>
        <a:ext cx="214811" cy="94847"/>
      </dsp:txXfrm>
    </dsp:sp>
    <dsp:sp modelId="{519D14C1-2358-4D2E-AEAC-0AF883075CCD}">
      <dsp:nvSpPr>
        <dsp:cNvPr id="0" name=""/>
        <dsp:cNvSpPr/>
      </dsp:nvSpPr>
      <dsp:spPr>
        <a:xfrm>
          <a:off x="3446499" y="2048520"/>
          <a:ext cx="581166" cy="58116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/>
            <a:t>University</a:t>
          </a:r>
          <a:endParaRPr lang="en-US" sz="700" kern="1200" dirty="0"/>
        </a:p>
      </dsp:txBody>
      <dsp:txXfrm>
        <a:off x="3531609" y="2133630"/>
        <a:ext cx="410946" cy="410946"/>
      </dsp:txXfrm>
    </dsp:sp>
    <dsp:sp modelId="{BB740D42-9092-4B67-AB55-EB4F863A89C9}">
      <dsp:nvSpPr>
        <dsp:cNvPr id="0" name=""/>
        <dsp:cNvSpPr/>
      </dsp:nvSpPr>
      <dsp:spPr>
        <a:xfrm rot="3600000">
          <a:off x="2814777" y="2270220"/>
          <a:ext cx="281939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826633" y="2281300"/>
        <a:ext cx="234516" cy="94847"/>
      </dsp:txXfrm>
    </dsp:sp>
    <dsp:sp modelId="{0489EE03-87B9-49DA-AC20-DE4FE3DB053A}">
      <dsp:nvSpPr>
        <dsp:cNvPr id="0" name=""/>
        <dsp:cNvSpPr/>
      </dsp:nvSpPr>
      <dsp:spPr>
        <a:xfrm>
          <a:off x="2947435" y="2547585"/>
          <a:ext cx="581166" cy="5811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/>
            <a:t>University</a:t>
          </a:r>
          <a:endParaRPr lang="en-US" sz="700" kern="1200" dirty="0"/>
        </a:p>
      </dsp:txBody>
      <dsp:txXfrm>
        <a:off x="3032545" y="2632695"/>
        <a:ext cx="410946" cy="410946"/>
      </dsp:txXfrm>
    </dsp:sp>
    <dsp:sp modelId="{4622B861-0927-4065-9D08-A5B6D678A2A3}">
      <dsp:nvSpPr>
        <dsp:cNvPr id="0" name=""/>
        <dsp:cNvSpPr/>
      </dsp:nvSpPr>
      <dsp:spPr>
        <a:xfrm rot="5400000">
          <a:off x="2411051" y="2368971"/>
          <a:ext cx="290465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434763" y="2376875"/>
        <a:ext cx="243042" cy="94847"/>
      </dsp:txXfrm>
    </dsp:sp>
    <dsp:sp modelId="{5958A278-C79A-41B6-B2C4-FF4F2AA0C20B}">
      <dsp:nvSpPr>
        <dsp:cNvPr id="0" name=""/>
        <dsp:cNvSpPr/>
      </dsp:nvSpPr>
      <dsp:spPr>
        <a:xfrm>
          <a:off x="2265700" y="2730255"/>
          <a:ext cx="581166" cy="5811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/>
            <a:t>University</a:t>
          </a:r>
          <a:endParaRPr lang="en-US" sz="700" kern="1200" dirty="0"/>
        </a:p>
      </dsp:txBody>
      <dsp:txXfrm>
        <a:off x="2350810" y="2815365"/>
        <a:ext cx="410946" cy="410946"/>
      </dsp:txXfrm>
    </dsp:sp>
    <dsp:sp modelId="{EF7407AD-32F2-4A2E-8D34-6C45730C2418}">
      <dsp:nvSpPr>
        <dsp:cNvPr id="0" name=""/>
        <dsp:cNvSpPr/>
      </dsp:nvSpPr>
      <dsp:spPr>
        <a:xfrm rot="7200000">
          <a:off x="2015851" y="2270220"/>
          <a:ext cx="281939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2051418" y="2281300"/>
        <a:ext cx="234516" cy="94847"/>
      </dsp:txXfrm>
    </dsp:sp>
    <dsp:sp modelId="{6B808B6D-BB6A-4CC7-B593-BE8516B4F3EB}">
      <dsp:nvSpPr>
        <dsp:cNvPr id="0" name=""/>
        <dsp:cNvSpPr/>
      </dsp:nvSpPr>
      <dsp:spPr>
        <a:xfrm>
          <a:off x="1583965" y="2547585"/>
          <a:ext cx="581166" cy="58116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/>
            <a:t>University</a:t>
          </a:r>
          <a:endParaRPr lang="en-US" sz="700" kern="1200" dirty="0"/>
        </a:p>
      </dsp:txBody>
      <dsp:txXfrm>
        <a:off x="1669075" y="2632695"/>
        <a:ext cx="410946" cy="410946"/>
      </dsp:txXfrm>
    </dsp:sp>
    <dsp:sp modelId="{68E7356A-44FC-4DDC-B557-1E467000C12E}">
      <dsp:nvSpPr>
        <dsp:cNvPr id="0" name=""/>
        <dsp:cNvSpPr/>
      </dsp:nvSpPr>
      <dsp:spPr>
        <a:xfrm rot="9000000">
          <a:off x="1716694" y="1987367"/>
          <a:ext cx="262234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1760940" y="2007126"/>
        <a:ext cx="214811" cy="94847"/>
      </dsp:txXfrm>
    </dsp:sp>
    <dsp:sp modelId="{C627D942-ABCC-4E19-938F-CCF97C8792BF}">
      <dsp:nvSpPr>
        <dsp:cNvPr id="0" name=""/>
        <dsp:cNvSpPr/>
      </dsp:nvSpPr>
      <dsp:spPr>
        <a:xfrm>
          <a:off x="1084901" y="2048520"/>
          <a:ext cx="581166" cy="58116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/>
            <a:t>University</a:t>
          </a:r>
          <a:endParaRPr lang="en-US" sz="700" kern="1200" dirty="0"/>
        </a:p>
      </dsp:txBody>
      <dsp:txXfrm>
        <a:off x="1170011" y="2133630"/>
        <a:ext cx="410946" cy="410946"/>
      </dsp:txXfrm>
    </dsp:sp>
    <dsp:sp modelId="{95A95101-3A55-4FA4-BE02-B9C1AC7994DB}">
      <dsp:nvSpPr>
        <dsp:cNvPr id="0" name=""/>
        <dsp:cNvSpPr/>
      </dsp:nvSpPr>
      <dsp:spPr>
        <a:xfrm rot="10800000">
          <a:off x="1601665" y="1578330"/>
          <a:ext cx="250726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1649088" y="1609945"/>
        <a:ext cx="203303" cy="94847"/>
      </dsp:txXfrm>
    </dsp:sp>
    <dsp:sp modelId="{C874A93A-8D51-4AE7-BBE4-E73F86CF2B12}">
      <dsp:nvSpPr>
        <dsp:cNvPr id="0" name=""/>
        <dsp:cNvSpPr/>
      </dsp:nvSpPr>
      <dsp:spPr>
        <a:xfrm>
          <a:off x="902231" y="1366786"/>
          <a:ext cx="581166" cy="58116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/>
            <a:t>University</a:t>
          </a:r>
          <a:endParaRPr lang="en-US" sz="700" kern="1200" dirty="0"/>
        </a:p>
      </dsp:txBody>
      <dsp:txXfrm>
        <a:off x="987341" y="1451896"/>
        <a:ext cx="410946" cy="410946"/>
      </dsp:txXfrm>
    </dsp:sp>
    <dsp:sp modelId="{4546524C-425F-4A24-B13C-BA89B129C600}">
      <dsp:nvSpPr>
        <dsp:cNvPr id="0" name=""/>
        <dsp:cNvSpPr/>
      </dsp:nvSpPr>
      <dsp:spPr>
        <a:xfrm rot="12600000">
          <a:off x="1716694" y="1169294"/>
          <a:ext cx="262234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1760940" y="1212765"/>
        <a:ext cx="214811" cy="94847"/>
      </dsp:txXfrm>
    </dsp:sp>
    <dsp:sp modelId="{A0DBC657-549A-4454-80EF-F5603605D2EF}">
      <dsp:nvSpPr>
        <dsp:cNvPr id="0" name=""/>
        <dsp:cNvSpPr/>
      </dsp:nvSpPr>
      <dsp:spPr>
        <a:xfrm>
          <a:off x="1084901" y="685051"/>
          <a:ext cx="581166" cy="5811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/>
            <a:t>University</a:t>
          </a:r>
          <a:endParaRPr lang="en-US" sz="700" kern="1200" dirty="0"/>
        </a:p>
      </dsp:txBody>
      <dsp:txXfrm>
        <a:off x="1170011" y="770161"/>
        <a:ext cx="410946" cy="410946"/>
      </dsp:txXfrm>
    </dsp:sp>
    <dsp:sp modelId="{7791C52A-5A0E-4499-BB3B-1BECD6938D96}">
      <dsp:nvSpPr>
        <dsp:cNvPr id="0" name=""/>
        <dsp:cNvSpPr/>
      </dsp:nvSpPr>
      <dsp:spPr>
        <a:xfrm rot="14400000">
          <a:off x="2015851" y="886440"/>
          <a:ext cx="281939" cy="1580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2051418" y="938590"/>
        <a:ext cx="234516" cy="94847"/>
      </dsp:txXfrm>
    </dsp:sp>
    <dsp:sp modelId="{B729E899-9407-4A35-BAC5-AB0F6B751769}">
      <dsp:nvSpPr>
        <dsp:cNvPr id="0" name=""/>
        <dsp:cNvSpPr/>
      </dsp:nvSpPr>
      <dsp:spPr>
        <a:xfrm>
          <a:off x="1583965" y="185987"/>
          <a:ext cx="581166" cy="5811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700" kern="1200"/>
            <a:t>University</a:t>
          </a:r>
          <a:endParaRPr lang="en-US" sz="700" kern="1200" dirty="0"/>
        </a:p>
      </dsp:txBody>
      <dsp:txXfrm>
        <a:off x="1669075" y="271097"/>
        <a:ext cx="410946" cy="410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D4883-148A-47CE-BE80-748AEB16BEDB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FFCAB-6601-4DEB-ACE2-66F57385C7C6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4603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8C680-A1AA-4C25-A56F-C5B97F4CFA80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976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8C680-A1AA-4C25-A56F-C5B97F4CFA80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933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556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73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709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807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129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257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993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633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919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220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569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295FD-6D36-4CAD-B000-49B782C0F6F7}" type="datetimeFigureOut">
              <a:rPr lang="hu-HU" smtClean="0"/>
              <a:t>2017.09.06.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2005-F8A4-4F7E-B054-1ECEA7B30E32}" type="slidenum">
              <a:rPr lang="hu-HU" smtClean="0"/>
              <a:t>‹N›</a:t>
            </a:fld>
            <a:endParaRPr lang="hu-HU"/>
          </a:p>
        </p:txBody>
      </p:sp>
      <p:pic>
        <p:nvPicPr>
          <p:cNvPr id="7" name="Picture 4" descr="http://www.uni-miskolc.hu/template/web/img/logo-uni-miskolc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3" y="380313"/>
            <a:ext cx="1783785" cy="475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27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6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171699"/>
            <a:ext cx="9144000" cy="1338263"/>
          </a:xfrm>
        </p:spPr>
        <p:txBody>
          <a:bodyPr>
            <a:normAutofit/>
          </a:bodyPr>
          <a:lstStyle/>
          <a:p>
            <a:r>
              <a:rPr kumimoji="0" lang="en-US" altLang="hu-H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University values for today: internal perspectives</a:t>
            </a:r>
            <a:r>
              <a:rPr kumimoji="0" lang="hu-HU" altLang="hu-HU" sz="4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hu-HU" altLang="hu-HU" sz="4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hu-HU" sz="4800" b="1" dirty="0"/>
              <a:t>New Management </a:t>
            </a:r>
            <a:r>
              <a:rPr lang="hu-HU" sz="4800" b="1" dirty="0" err="1" smtClean="0"/>
              <a:t>Model</a:t>
            </a:r>
            <a:r>
              <a:rPr lang="hu-HU" sz="4800" b="1" dirty="0" smtClean="0"/>
              <a:t> </a:t>
            </a:r>
            <a:r>
              <a:rPr lang="hu-HU" sz="4800" b="1" dirty="0" err="1" smtClean="0"/>
              <a:t>in</a:t>
            </a:r>
            <a:r>
              <a:rPr lang="hu-HU" sz="4800" b="1" dirty="0" smtClean="0"/>
              <a:t> Hungary</a:t>
            </a:r>
            <a:endParaRPr lang="hu-HU" sz="4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en-US" altLang="hu-H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Csaba Deák, PhD </a:t>
            </a:r>
            <a:endParaRPr kumimoji="0" lang="hu-HU" altLang="hu-HU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kumimoji="0" lang="en-US" altLang="hu-H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(Chancellor, University of Miskolc, Hungary)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941094" y="5959476"/>
            <a:ext cx="83098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University values for today: Central European perspectives and challenges</a:t>
            </a:r>
          </a:p>
          <a:p>
            <a:pPr algn="ctr"/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XXIX Anniversary of the Magna Charta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Universitatum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Observatory Magna Charta Universitat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923" y="4887913"/>
            <a:ext cx="828675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5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21304" y="0"/>
            <a:ext cx="10170695" cy="97856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responses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Opinions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Chancellors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) :</a:t>
            </a:r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hu-H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barriers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Chancellor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System</a:t>
            </a:r>
            <a:endParaRPr lang="hu-HU" sz="32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5694" y="1278188"/>
            <a:ext cx="10984832" cy="5363244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of HEI is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interrelations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unseen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connections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Open and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resistance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Fear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losing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influence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Feelings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superiority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part of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scholars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Frustration with interference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ministry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scheme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…here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go again”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Misinterpretation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autonomy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anarchy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hu-H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Attracting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keeping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administrative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experts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uncompetitive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salaries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Academic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perceive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adminstrative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matters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be more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complicated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blame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chancellery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recognize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regulatory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existed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earlier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Meeting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largely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depends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academic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leaders</a:t>
            </a: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14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37610" y="1"/>
            <a:ext cx="10054390" cy="97856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responses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sz="3200" b="1" dirty="0" err="1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Contributions</a:t>
            </a:r>
            <a:r>
              <a:rPr lang="hu-HU" sz="3200" b="1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hu-HU" sz="3200" b="1" dirty="0" err="1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hu-HU" sz="3200" b="1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3200" b="1" dirty="0" err="1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Chancellor</a:t>
            </a:r>
            <a:r>
              <a:rPr lang="hu-HU" sz="3200" b="1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System </a:t>
            </a:r>
            <a:r>
              <a:rPr lang="hu-HU" sz="3200" b="1" dirty="0" err="1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</a:t>
            </a:r>
            <a:r>
              <a:rPr lang="hu-HU" sz="3200" b="1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University </a:t>
            </a:r>
            <a:r>
              <a:rPr lang="hu-HU" sz="3200" b="1" dirty="0" err="1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Values</a:t>
            </a:r>
            <a:endParaRPr lang="hu-HU" sz="32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1736" y="1665204"/>
            <a:ext cx="10984831" cy="435133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Fostering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understand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socioeconomic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demands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offering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constructive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responses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educational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occupational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demographic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factory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”: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transmitting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stakeholders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directly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(R&amp;D)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indirectly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graduates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hu-H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Preparing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intelligent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Providing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academic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side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producing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educational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Cooperating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coordinating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promoting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universities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Encouraging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income-producing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hu-HU" sz="2000" b="1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000" b="1" smtClean="0">
                <a:latin typeface="Arial" panose="020B0604020202020204" pitchFamily="34" charset="0"/>
                <a:cs typeface="Arial" panose="020B0604020202020204" pitchFamily="34" charset="0"/>
              </a:rPr>
              <a:t>RDI</a:t>
            </a:r>
            <a:endParaRPr lang="hu-H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94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171699"/>
            <a:ext cx="9144000" cy="1338263"/>
          </a:xfrm>
        </p:spPr>
        <p:txBody>
          <a:bodyPr>
            <a:normAutofit/>
          </a:bodyPr>
          <a:lstStyle/>
          <a:p>
            <a:r>
              <a:rPr kumimoji="0" lang="en-US" altLang="hu-H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University values for today: internal perspectives</a:t>
            </a:r>
            <a:r>
              <a:rPr kumimoji="0" lang="hu-HU" altLang="hu-HU" sz="4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hu-HU" altLang="hu-HU" sz="4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hu-HU" sz="4800" b="1" dirty="0"/>
              <a:t>New Management </a:t>
            </a:r>
            <a:r>
              <a:rPr lang="hu-HU" sz="4800" b="1" dirty="0" err="1" smtClean="0"/>
              <a:t>Model</a:t>
            </a:r>
            <a:r>
              <a:rPr lang="hu-HU" sz="4800" b="1" dirty="0" smtClean="0"/>
              <a:t> </a:t>
            </a:r>
            <a:r>
              <a:rPr lang="hu-HU" sz="4800" b="1" dirty="0" err="1" smtClean="0"/>
              <a:t>in</a:t>
            </a:r>
            <a:r>
              <a:rPr lang="hu-HU" sz="4800" b="1" dirty="0" smtClean="0"/>
              <a:t> Hungary</a:t>
            </a:r>
            <a:endParaRPr lang="hu-HU" sz="4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en-US" altLang="hu-H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Csaba Deák, PhD </a:t>
            </a:r>
            <a:endParaRPr kumimoji="0" lang="hu-HU" altLang="hu-HU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kumimoji="0" lang="en-US" altLang="hu-H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(Chancellor, University of Miskolc, Hungary)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941094" y="5959476"/>
            <a:ext cx="83098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University values for today: Central European perspectives and challenges</a:t>
            </a:r>
          </a:p>
          <a:p>
            <a:pPr algn="ctr"/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XXIX Anniversary of the Magna Charta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Universitatum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Observatory Magna Charta Universitat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923" y="4887913"/>
            <a:ext cx="828675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25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67000" y="1"/>
            <a:ext cx="9322769" cy="88698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altLang="hu-HU" sz="3200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Facts</a:t>
            </a:r>
            <a:r>
              <a:rPr lang="hu-HU" altLang="hu-HU" sz="32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altLang="hu-HU" sz="3200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</a:t>
            </a:r>
            <a:r>
              <a:rPr lang="hu-HU" sz="32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3200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Hungarian</a:t>
            </a:r>
            <a:r>
              <a:rPr lang="hu-HU" sz="32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3200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Higher</a:t>
            </a:r>
            <a:r>
              <a:rPr lang="hu-HU" sz="32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Education System</a:t>
            </a:r>
          </a:p>
        </p:txBody>
      </p:sp>
      <p:sp>
        <p:nvSpPr>
          <p:cNvPr id="3" name="Téglalap 2"/>
          <p:cNvSpPr/>
          <p:nvPr/>
        </p:nvSpPr>
        <p:spPr>
          <a:xfrm>
            <a:off x="450055" y="1310479"/>
            <a:ext cx="49958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number of accredited higher education institutions: 65</a:t>
            </a:r>
            <a:endParaRPr lang="hu-H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public)</a:t>
            </a: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HEIs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28</a:t>
            </a:r>
            <a:endParaRPr lang="hu-H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Non-state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HEIs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endParaRPr lang="hu-H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50055" y="3046346"/>
            <a:ext cx="521017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hu-H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hu-HU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</a:t>
            </a: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BA/BSc </a:t>
            </a:r>
            <a:r>
              <a:rPr lang="hu-H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endParaRPr lang="hu-H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37,000 </a:t>
            </a:r>
            <a:r>
              <a:rPr lang="hu-HU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</a:t>
            </a: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u-H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MA/MSc </a:t>
            </a:r>
            <a:r>
              <a:rPr lang="hu-H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endParaRPr lang="hu-H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350 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hu-HU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doctoral</a:t>
            </a:r>
            <a:r>
              <a:rPr lang="en-GB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hu-H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(PhD/DLA)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hu-H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hu-H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u-HU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ercentage</a:t>
            </a: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hu-H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female</a:t>
            </a:r>
            <a:r>
              <a:rPr lang="hu-H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hu-H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 </a:t>
            </a:r>
            <a:r>
              <a:rPr lang="hu-H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54% </a:t>
            </a:r>
          </a:p>
          <a:p>
            <a:pPr>
              <a:defRPr/>
            </a:pPr>
            <a:endParaRPr lang="hu-H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20,</a:t>
            </a:r>
            <a:r>
              <a:rPr lang="en-U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professors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hu-HU" sz="2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researchers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endParaRPr lang="hu-HU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17,0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hu-H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u-H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hu-H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subsidized</a:t>
            </a:r>
            <a:r>
              <a:rPr lang="hu-H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  <a:endParaRPr lang="hu-H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6451000" y="6581001"/>
            <a:ext cx="478224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https://www.topuniversities.com/university-rankings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9236" y="1905110"/>
            <a:ext cx="4905375" cy="4610100"/>
          </a:xfrm>
          <a:prstGeom prst="rect">
            <a:avLst/>
          </a:prstGeom>
        </p:spPr>
      </p:pic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222061"/>
              </p:ext>
            </p:extLst>
          </p:nvPr>
        </p:nvGraphicFramePr>
        <p:xfrm>
          <a:off x="10894394" y="1383625"/>
          <a:ext cx="1095375" cy="3946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375"/>
              </a:tblGrid>
              <a:tr h="5637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 </a:t>
                      </a:r>
                      <a:r>
                        <a:rPr lang="hu-H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Rankings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37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501-550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37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701+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37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701+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37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651-700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37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701+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37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701+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églalap 7"/>
          <p:cNvSpPr/>
          <p:nvPr/>
        </p:nvSpPr>
        <p:spPr>
          <a:xfrm>
            <a:off x="6096000" y="1258779"/>
            <a:ext cx="47983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QS University </a:t>
            </a:r>
            <a:r>
              <a:rPr lang="hu-HU" sz="1600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Rankings</a:t>
            </a:r>
            <a:r>
              <a:rPr lang="hu-HU" sz="16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hu-HU" sz="16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hu-HU" sz="1600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</a:t>
            </a:r>
            <a:r>
              <a:rPr lang="hu-HU" sz="16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1600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Eastern</a:t>
            </a:r>
            <a:r>
              <a:rPr lang="hu-HU" sz="16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Europe and </a:t>
            </a:r>
            <a:r>
              <a:rPr lang="hu-HU" sz="1600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Central</a:t>
            </a:r>
            <a:r>
              <a:rPr lang="hu-HU" sz="16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1600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Asia</a:t>
            </a:r>
            <a:r>
              <a:rPr lang="hu-HU" sz="16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(2016)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428610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26370" y="0"/>
            <a:ext cx="9589168" cy="8833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hu-HU" sz="32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3200" b="1" dirty="0" err="1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hancell</a:t>
            </a:r>
            <a:r>
              <a:rPr lang="hu-HU" sz="3200" b="1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sz="3200" b="1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 </a:t>
            </a:r>
            <a:r>
              <a:rPr lang="hu-HU" sz="32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sz="3200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ystem</a:t>
            </a:r>
            <a:r>
              <a:rPr lang="hu-HU" sz="32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3200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</a:t>
            </a:r>
            <a:r>
              <a:rPr lang="hu-HU" sz="3200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Hungary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16730" y="896100"/>
            <a:ext cx="11954761" cy="2069287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hu-HU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Previously, rectors had final responsibility for all decisions made by universities. Since 2014, (Act CCIV on National Higher Education), there is a chancellor appointed by the Prime Minister in each public higher education institution. 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Chancellors are executive heads with final responsibility for financial and economic decisions, while rectors retain final responsibility for teaching and research decisions. 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As academic and financial decisions are typically closely linked, chancellors have a crucial position in the steering of universities, including effective allocation of resources.</a:t>
            </a:r>
            <a:r>
              <a:rPr lang="hu-HU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hu-HU" sz="1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8509903" y="2691142"/>
            <a:ext cx="283923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http://www.oecd.org/edu/Hungary-Profile.pdf</a:t>
            </a:r>
          </a:p>
        </p:txBody>
      </p:sp>
      <p:grpSp>
        <p:nvGrpSpPr>
          <p:cNvPr id="6" name="Csoportba foglalás 5"/>
          <p:cNvGrpSpPr/>
          <p:nvPr/>
        </p:nvGrpSpPr>
        <p:grpSpPr>
          <a:xfrm>
            <a:off x="2197768" y="3140653"/>
            <a:ext cx="9762984" cy="3602280"/>
            <a:chOff x="2452011" y="1242436"/>
            <a:chExt cx="8367971" cy="4491510"/>
          </a:xfrm>
        </p:grpSpPr>
        <p:sp>
          <p:nvSpPr>
            <p:cNvPr id="7" name="Téglalap 6"/>
            <p:cNvSpPr/>
            <p:nvPr/>
          </p:nvSpPr>
          <p:spPr>
            <a:xfrm>
              <a:off x="8305382" y="3186579"/>
              <a:ext cx="2514600" cy="18263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églalap 7"/>
            <p:cNvSpPr/>
            <p:nvPr/>
          </p:nvSpPr>
          <p:spPr>
            <a:xfrm>
              <a:off x="5347617" y="3201655"/>
              <a:ext cx="2514600" cy="182633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églalap 8"/>
            <p:cNvSpPr/>
            <p:nvPr/>
          </p:nvSpPr>
          <p:spPr>
            <a:xfrm>
              <a:off x="2473783" y="3201659"/>
              <a:ext cx="2514600" cy="18263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Szövegdoboz 9"/>
            <p:cNvSpPr txBox="1"/>
            <p:nvPr/>
          </p:nvSpPr>
          <p:spPr>
            <a:xfrm>
              <a:off x="3061612" y="2232897"/>
              <a:ext cx="13280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Rector</a:t>
              </a:r>
              <a:endParaRPr lang="hu-H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Szövegdoboz 10"/>
            <p:cNvSpPr txBox="1"/>
            <p:nvPr/>
          </p:nvSpPr>
          <p:spPr>
            <a:xfrm>
              <a:off x="7383240" y="2232897"/>
              <a:ext cx="2179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Chancellor</a:t>
              </a:r>
              <a:endParaRPr lang="hu-H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Egyenes összekötő nyíllal 11"/>
            <p:cNvCxnSpPr/>
            <p:nvPr/>
          </p:nvCxnSpPr>
          <p:spPr>
            <a:xfrm>
              <a:off x="4955726" y="2450378"/>
              <a:ext cx="225066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Szövegdoboz 12"/>
            <p:cNvSpPr txBox="1"/>
            <p:nvPr/>
          </p:nvSpPr>
          <p:spPr>
            <a:xfrm>
              <a:off x="2473783" y="3241010"/>
              <a:ext cx="2514601" cy="1726884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hu-HU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Educational</a:t>
              </a:r>
              <a:r>
                <a:rPr lang="hu-HU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hu-HU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research</a:t>
              </a:r>
              <a:r>
                <a:rPr lang="hu-HU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organizational</a:t>
              </a:r>
              <a:r>
                <a:rPr lang="hu-HU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units</a:t>
              </a:r>
              <a:r>
                <a:rPr lang="hu-HU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u-HU" sz="16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Faculties</a:t>
              </a:r>
              <a:endParaRPr lang="hu-H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u-HU" sz="16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Institutions</a:t>
              </a:r>
              <a:r>
                <a:rPr lang="hu-HU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hu-HU" sz="16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departments</a:t>
              </a:r>
              <a:endParaRPr lang="hu-H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u-HU" sz="16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Doctoral</a:t>
              </a:r>
              <a:r>
                <a:rPr lang="hu-HU" sz="1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sz="16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schools</a:t>
              </a:r>
              <a:endParaRPr lang="hu-H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5407097" y="3241010"/>
              <a:ext cx="2455121" cy="1726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Functional</a:t>
              </a:r>
              <a:r>
                <a:rPr lang="hu-HU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organizational</a:t>
              </a:r>
              <a:r>
                <a:rPr lang="hu-H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units</a:t>
              </a:r>
              <a:endParaRPr lang="hu-HU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u-HU" sz="1600" dirty="0">
                  <a:latin typeface="Arial" panose="020B0604020202020204" pitchFamily="34" charset="0"/>
                  <a:cs typeface="Arial" panose="020B0604020202020204" pitchFamily="34" charset="0"/>
                </a:rPr>
                <a:t>Management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u-HU" sz="1600" dirty="0">
                  <a:latin typeface="Arial" panose="020B0604020202020204" pitchFamily="34" charset="0"/>
                  <a:cs typeface="Arial" panose="020B0604020202020204" pitchFamily="34" charset="0"/>
                </a:rPr>
                <a:t>Law, </a:t>
              </a:r>
              <a:r>
                <a:rPr lang="hu-H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administration</a:t>
              </a:r>
              <a:endParaRPr lang="hu-H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u-HU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Operations</a:t>
              </a:r>
              <a:r>
                <a:rPr lang="hu-H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etc</a:t>
              </a:r>
              <a:r>
                <a:rPr lang="hu-HU" sz="16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8305382" y="3241010"/>
              <a:ext cx="2514600" cy="1419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Units</a:t>
              </a:r>
              <a:r>
                <a:rPr lang="hu-HU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of </a:t>
              </a:r>
              <a:r>
                <a:rPr lang="hu-HU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organizational</a:t>
              </a:r>
              <a:r>
                <a:rPr lang="hu-H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b="1" dirty="0">
                  <a:latin typeface="Arial" panose="020B0604020202020204" pitchFamily="34" charset="0"/>
                  <a:cs typeface="Arial" panose="020B0604020202020204" pitchFamily="34" charset="0"/>
                </a:rPr>
                <a:t>service</a:t>
              </a:r>
              <a:endParaRPr lang="hu-HU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u-H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Dormitories</a:t>
              </a:r>
              <a:endParaRPr lang="hu-H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hu-HU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Library</a:t>
              </a:r>
              <a:r>
                <a:rPr lang="hu-H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etc</a:t>
              </a:r>
              <a:r>
                <a:rPr lang="hu-HU" sz="16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16" name="Szövegdoboz 15"/>
            <p:cNvSpPr txBox="1"/>
            <p:nvPr/>
          </p:nvSpPr>
          <p:spPr>
            <a:xfrm>
              <a:off x="5407096" y="2088882"/>
              <a:ext cx="14209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cooperation</a:t>
              </a:r>
              <a:endParaRPr lang="hu-H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Szögletes összekötő 16"/>
            <p:cNvCxnSpPr>
              <a:stCxn id="11" idx="2"/>
              <a:endCxn id="8" idx="0"/>
            </p:cNvCxnSpPr>
            <p:nvPr/>
          </p:nvCxnSpPr>
          <p:spPr>
            <a:xfrm rot="5400000">
              <a:off x="7239226" y="1967920"/>
              <a:ext cx="599426" cy="1868044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zögletes összekötő 17"/>
            <p:cNvCxnSpPr/>
            <p:nvPr/>
          </p:nvCxnSpPr>
          <p:spPr>
            <a:xfrm rot="16200000" flipH="1">
              <a:off x="8725646" y="2360430"/>
              <a:ext cx="584350" cy="1089721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zögletes összekötő 18"/>
            <p:cNvCxnSpPr>
              <a:stCxn id="10" idx="2"/>
              <a:endCxn id="9" idx="0"/>
            </p:cNvCxnSpPr>
            <p:nvPr/>
          </p:nvCxnSpPr>
          <p:spPr>
            <a:xfrm rot="16200000" flipH="1">
              <a:off x="3428646" y="2899223"/>
              <a:ext cx="599430" cy="5443"/>
            </a:xfrm>
            <a:prstGeom prst="bentConnector3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gyenes összekötő 19"/>
            <p:cNvCxnSpPr/>
            <p:nvPr/>
          </p:nvCxnSpPr>
          <p:spPr>
            <a:xfrm>
              <a:off x="5151669" y="3201660"/>
              <a:ext cx="0" cy="25322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Jobbra nyíl 20"/>
            <p:cNvSpPr/>
            <p:nvPr/>
          </p:nvSpPr>
          <p:spPr>
            <a:xfrm>
              <a:off x="5347617" y="5331176"/>
              <a:ext cx="370108" cy="26125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Jobbra nyíl 21"/>
            <p:cNvSpPr/>
            <p:nvPr/>
          </p:nvSpPr>
          <p:spPr>
            <a:xfrm rot="10800000">
              <a:off x="4542074" y="5331175"/>
              <a:ext cx="370108" cy="26125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Szövegdoboz 22"/>
            <p:cNvSpPr txBox="1"/>
            <p:nvPr/>
          </p:nvSpPr>
          <p:spPr>
            <a:xfrm>
              <a:off x="5728604" y="5276744"/>
              <a:ext cx="38340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Strategic</a:t>
              </a:r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and </a:t>
              </a:r>
              <a:r>
                <a:rPr lang="hu-HU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operational</a:t>
              </a:r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control</a:t>
              </a:r>
              <a:endParaRPr lang="hu-H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Szövegdoboz 23"/>
            <p:cNvSpPr txBox="1"/>
            <p:nvPr/>
          </p:nvSpPr>
          <p:spPr>
            <a:xfrm>
              <a:off x="2452011" y="5276740"/>
              <a:ext cx="20900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err="1">
                  <a:latin typeface="Arial" panose="020B0604020202020204" pitchFamily="34" charset="0"/>
                  <a:cs typeface="Arial" panose="020B0604020202020204" pitchFamily="34" charset="0"/>
                </a:rPr>
                <a:t>Strategic</a:t>
              </a: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 control</a:t>
              </a:r>
              <a:endParaRPr lang="hu-H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Szövegdoboz 24"/>
            <p:cNvSpPr txBox="1"/>
            <p:nvPr/>
          </p:nvSpPr>
          <p:spPr>
            <a:xfrm>
              <a:off x="5423797" y="1242436"/>
              <a:ext cx="14042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Ministry</a:t>
              </a:r>
              <a:endParaRPr lang="hu-H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Szögletes összekötő 25"/>
            <p:cNvCxnSpPr>
              <a:stCxn id="25" idx="3"/>
              <a:endCxn id="11" idx="0"/>
            </p:cNvCxnSpPr>
            <p:nvPr/>
          </p:nvCxnSpPr>
          <p:spPr>
            <a:xfrm>
              <a:off x="6828055" y="1427103"/>
              <a:ext cx="1644906" cy="805795"/>
            </a:xfrm>
            <a:prstGeom prst="bentConnector2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zögletes összekötő 26"/>
            <p:cNvCxnSpPr>
              <a:stCxn id="25" idx="1"/>
              <a:endCxn id="10" idx="0"/>
            </p:cNvCxnSpPr>
            <p:nvPr/>
          </p:nvCxnSpPr>
          <p:spPr>
            <a:xfrm rot="10800000" flipV="1">
              <a:off x="3725642" y="1427102"/>
              <a:ext cx="1698157" cy="805795"/>
            </a:xfrm>
            <a:prstGeom prst="bentConnector2">
              <a:avLst/>
            </a:prstGeom>
            <a:ln w="254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9061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85477190"/>
              </p:ext>
            </p:extLst>
          </p:nvPr>
        </p:nvGraphicFramePr>
        <p:xfrm>
          <a:off x="2072843" y="44624"/>
          <a:ext cx="885698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" name="Szövegdoboz 29"/>
          <p:cNvSpPr txBox="1"/>
          <p:nvPr/>
        </p:nvSpPr>
        <p:spPr>
          <a:xfrm>
            <a:off x="2315144" y="474936"/>
            <a:ext cx="3457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Téglalap 25"/>
          <p:cNvSpPr/>
          <p:nvPr/>
        </p:nvSpPr>
        <p:spPr>
          <a:xfrm>
            <a:off x="2032825" y="5887710"/>
            <a:ext cx="7867550" cy="7232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 financial management of the Universities is not transparent.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 decision making processes were not economically justified.</a:t>
            </a:r>
          </a:p>
        </p:txBody>
      </p:sp>
      <p:grpSp>
        <p:nvGrpSpPr>
          <p:cNvPr id="7" name="Csoportba foglalás 6"/>
          <p:cNvGrpSpPr/>
          <p:nvPr/>
        </p:nvGrpSpPr>
        <p:grpSpPr>
          <a:xfrm>
            <a:off x="3839964" y="1174807"/>
            <a:ext cx="8352928" cy="4801950"/>
            <a:chOff x="2004598" y="1206838"/>
            <a:chExt cx="8352928" cy="4801950"/>
          </a:xfrm>
        </p:grpSpPr>
        <p:pic>
          <p:nvPicPr>
            <p:cNvPr id="15" name="Kép 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4598" y="1206838"/>
              <a:ext cx="8352928" cy="480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Szövegdoboz 1"/>
            <p:cNvSpPr txBox="1"/>
            <p:nvPr/>
          </p:nvSpPr>
          <p:spPr>
            <a:xfrm>
              <a:off x="2619966" y="2808667"/>
              <a:ext cx="2187535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Control</a:t>
              </a:r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Environment</a:t>
              </a:r>
              <a:endParaRPr lang="hu-H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2619966" y="3279434"/>
              <a:ext cx="2124702" cy="52322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Information</a:t>
              </a:r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 and </a:t>
              </a:r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Communication</a:t>
              </a:r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 System</a:t>
              </a:r>
            </a:p>
          </p:txBody>
        </p:sp>
        <p:sp>
          <p:nvSpPr>
            <p:cNvPr id="19" name="Szövegdoboz 18"/>
            <p:cNvSpPr txBox="1"/>
            <p:nvPr/>
          </p:nvSpPr>
          <p:spPr>
            <a:xfrm>
              <a:off x="2619966" y="3955362"/>
              <a:ext cx="2187535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Risk</a:t>
              </a:r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 Management</a:t>
              </a:r>
            </a:p>
          </p:txBody>
        </p:sp>
        <p:sp>
          <p:nvSpPr>
            <p:cNvPr id="21" name="Szövegdoboz 20"/>
            <p:cNvSpPr txBox="1"/>
            <p:nvPr/>
          </p:nvSpPr>
          <p:spPr>
            <a:xfrm>
              <a:off x="2619966" y="4435443"/>
              <a:ext cx="2187535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Control</a:t>
              </a:r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Activities</a:t>
              </a:r>
              <a:endParaRPr lang="hu-H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Szövegdoboz 24"/>
            <p:cNvSpPr txBox="1"/>
            <p:nvPr/>
          </p:nvSpPr>
          <p:spPr>
            <a:xfrm>
              <a:off x="2619966" y="5048943"/>
              <a:ext cx="2187535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Monitoring System</a:t>
              </a:r>
            </a:p>
          </p:txBody>
        </p:sp>
        <p:sp>
          <p:nvSpPr>
            <p:cNvPr id="5" name="Szövegdoboz 4"/>
            <p:cNvSpPr txBox="1"/>
            <p:nvPr/>
          </p:nvSpPr>
          <p:spPr>
            <a:xfrm>
              <a:off x="4807500" y="1819303"/>
              <a:ext cx="4857916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dirty="0" err="1">
                  <a:latin typeface="Arial" panose="020B0604020202020204" pitchFamily="34" charset="0"/>
                  <a:cs typeface="Arial" panose="020B0604020202020204" pitchFamily="34" charset="0"/>
                </a:rPr>
                <a:t>Hungarian</a:t>
              </a:r>
              <a:r>
                <a:rPr lang="hu-HU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dirty="0" err="1">
                  <a:latin typeface="Arial" panose="020B0604020202020204" pitchFamily="34" charset="0"/>
                  <a:cs typeface="Arial" panose="020B0604020202020204" pitchFamily="34" charset="0"/>
                </a:rPr>
                <a:t>Universities</a:t>
              </a:r>
              <a:r>
                <a:rPr lang="hu-HU" dirty="0">
                  <a:latin typeface="Arial" panose="020B0604020202020204" pitchFamily="34" charset="0"/>
                  <a:cs typeface="Arial" panose="020B0604020202020204" pitchFamily="34" charset="0"/>
                </a:rPr>
                <a:t> (A-F)</a:t>
              </a:r>
            </a:p>
          </p:txBody>
        </p:sp>
        <p:sp>
          <p:nvSpPr>
            <p:cNvPr id="6" name="Szövegdoboz 5"/>
            <p:cNvSpPr txBox="1"/>
            <p:nvPr/>
          </p:nvSpPr>
          <p:spPr>
            <a:xfrm>
              <a:off x="4807501" y="2190466"/>
              <a:ext cx="832051" cy="4770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hu-HU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u-HU" sz="2500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5673250" y="2197880"/>
              <a:ext cx="832051" cy="4770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hu-HU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u-HU" sz="2500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6" name="Szövegdoboz 15"/>
            <p:cNvSpPr txBox="1"/>
            <p:nvPr/>
          </p:nvSpPr>
          <p:spPr>
            <a:xfrm>
              <a:off x="7247737" y="2176053"/>
              <a:ext cx="832051" cy="4770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hu-HU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u-HU" sz="2500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17" name="Szövegdoboz 16"/>
            <p:cNvSpPr txBox="1"/>
            <p:nvPr/>
          </p:nvSpPr>
          <p:spPr>
            <a:xfrm>
              <a:off x="8065009" y="2176053"/>
              <a:ext cx="832051" cy="4770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hu-HU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u-HU" sz="2500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20" name="Szövegdoboz 19"/>
            <p:cNvSpPr txBox="1"/>
            <p:nvPr/>
          </p:nvSpPr>
          <p:spPr>
            <a:xfrm>
              <a:off x="8833366" y="2176053"/>
              <a:ext cx="832051" cy="4770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hu-HU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u-HU" sz="2500" dirty="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</a:p>
          </p:txBody>
        </p:sp>
        <p:sp>
          <p:nvSpPr>
            <p:cNvPr id="22" name="Szövegdoboz 21"/>
            <p:cNvSpPr txBox="1"/>
            <p:nvPr/>
          </p:nvSpPr>
          <p:spPr>
            <a:xfrm>
              <a:off x="6470294" y="2190466"/>
              <a:ext cx="832051" cy="4770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hu-HU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u-HU" sz="2500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23" name="Szövegdoboz 22"/>
            <p:cNvSpPr txBox="1"/>
            <p:nvPr/>
          </p:nvSpPr>
          <p:spPr>
            <a:xfrm>
              <a:off x="3257767" y="5527828"/>
              <a:ext cx="1149124" cy="307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hu-HU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Acceptable</a:t>
              </a:r>
              <a:endParaRPr lang="hu-H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Szövegdoboz 23"/>
            <p:cNvSpPr txBox="1"/>
            <p:nvPr/>
          </p:nvSpPr>
          <p:spPr>
            <a:xfrm>
              <a:off x="5579188" y="5509577"/>
              <a:ext cx="1956582" cy="307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hu-HU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Partially</a:t>
              </a:r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acceptable</a:t>
              </a:r>
              <a:endParaRPr lang="hu-H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Szövegdoboz 26"/>
            <p:cNvSpPr txBox="1"/>
            <p:nvPr/>
          </p:nvSpPr>
          <p:spPr>
            <a:xfrm>
              <a:off x="8096534" y="5527075"/>
              <a:ext cx="1473663" cy="3077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hu-HU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Not</a:t>
              </a:r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acceptable</a:t>
              </a:r>
              <a:endParaRPr lang="hu-H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Téglalap 27"/>
          <p:cNvSpPr/>
          <p:nvPr/>
        </p:nvSpPr>
        <p:spPr>
          <a:xfrm>
            <a:off x="2488028" y="983890"/>
            <a:ext cx="9704864" cy="7232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 do not comply with many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applicable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national rules.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 breach their obligations due to lack of </a:t>
            </a:r>
            <a:r>
              <a:rPr lang="en-US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proper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internal regulation </a:t>
            </a:r>
            <a:r>
              <a:rPr lang="en-US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system</a:t>
            </a:r>
            <a:r>
              <a:rPr lang="hu-H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such as … </a:t>
            </a:r>
          </a:p>
        </p:txBody>
      </p:sp>
      <p:sp>
        <p:nvSpPr>
          <p:cNvPr id="29" name="Téglalap 28"/>
          <p:cNvSpPr/>
          <p:nvPr/>
        </p:nvSpPr>
        <p:spPr>
          <a:xfrm>
            <a:off x="0" y="6644591"/>
            <a:ext cx="1231485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05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hu-HU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sz="1050" i="1" dirty="0" err="1">
                <a:latin typeface="Arial" panose="020B0604020202020204" pitchFamily="34" charset="0"/>
                <a:cs typeface="Arial" panose="020B0604020202020204" pitchFamily="34" charset="0"/>
              </a:rPr>
              <a:t>Ministry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 of Human </a:t>
            </a:r>
            <a:r>
              <a:rPr lang="hu-HU" sz="1050" i="1" dirty="0" err="1">
                <a:latin typeface="Arial" panose="020B0604020202020204" pitchFamily="34" charset="0"/>
                <a:cs typeface="Arial" panose="020B0604020202020204" pitchFamily="34" charset="0"/>
              </a:rPr>
              <a:t>Capacities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u-HU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Pavlik; 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The New Management System of the Hungarian Public Universities</a:t>
            </a:r>
            <a:endParaRPr lang="hu-HU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zövegdoboz 30"/>
          <p:cNvSpPr txBox="1"/>
          <p:nvPr/>
        </p:nvSpPr>
        <p:spPr>
          <a:xfrm>
            <a:off x="398181" y="2642903"/>
            <a:ext cx="3126166" cy="2093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hu-HU" dirty="0" smtClean="0"/>
              <a:t>B</a:t>
            </a:r>
            <a:r>
              <a:rPr lang="en-US" dirty="0" err="1" smtClean="0"/>
              <a:t>ackground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hu-HU" dirty="0" err="1" smtClean="0"/>
              <a:t>this</a:t>
            </a:r>
            <a:r>
              <a:rPr lang="hu-HU" dirty="0" smtClean="0"/>
              <a:t> Management Reform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579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66068095"/>
              </p:ext>
            </p:extLst>
          </p:nvPr>
        </p:nvGraphicFramePr>
        <p:xfrm>
          <a:off x="2486652" y="41490"/>
          <a:ext cx="9384506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" name="Szövegdoboz 29"/>
          <p:cNvSpPr txBox="1"/>
          <p:nvPr/>
        </p:nvSpPr>
        <p:spPr>
          <a:xfrm>
            <a:off x="2862325" y="495087"/>
            <a:ext cx="3457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8534872" y="860670"/>
            <a:ext cx="2649499" cy="2539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hu-HU"/>
            </a:defPPr>
            <a:lvl1pPr algn="ctr">
              <a:defRPr sz="1050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 err="1"/>
              <a:t>Source</a:t>
            </a:r>
            <a:r>
              <a:rPr lang="hu-HU" dirty="0"/>
              <a:t>: </a:t>
            </a:r>
            <a:r>
              <a:rPr lang="hu-HU" dirty="0" err="1"/>
              <a:t>Ministry</a:t>
            </a:r>
            <a:r>
              <a:rPr lang="hu-HU" dirty="0"/>
              <a:t> of Human </a:t>
            </a:r>
            <a:r>
              <a:rPr lang="hu-HU" dirty="0" err="1"/>
              <a:t>Capacities</a:t>
            </a:r>
            <a:r>
              <a:rPr lang="hu-HU" dirty="0"/>
              <a:t> 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703921" y="6543037"/>
            <a:ext cx="3600400" cy="27699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hu-HU" sz="1200" dirty="0" err="1">
                <a:latin typeface="Arial" panose="020B0604020202020204" pitchFamily="34" charset="0"/>
                <a:cs typeface="Arial" panose="020B0604020202020204" pitchFamily="34" charset="0"/>
              </a:rPr>
              <a:t>expenditure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u-HU" sz="12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hu-HU" sz="1200" dirty="0" err="1">
                <a:latin typeface="Arial" panose="020B0604020202020204" pitchFamily="34" charset="0"/>
                <a:cs typeface="Arial" panose="020B0604020202020204" pitchFamily="34" charset="0"/>
              </a:rPr>
              <a:t>million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Diagram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184789"/>
              </p:ext>
            </p:extLst>
          </p:nvPr>
        </p:nvGraphicFramePr>
        <p:xfrm>
          <a:off x="200652" y="141350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3" name="Szövegdoboz 12"/>
          <p:cNvSpPr txBox="1"/>
          <p:nvPr/>
        </p:nvSpPr>
        <p:spPr>
          <a:xfrm>
            <a:off x="703921" y="6272988"/>
            <a:ext cx="3600400" cy="276999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hu-HU" sz="1200" dirty="0" err="1">
                <a:latin typeface="Arial" panose="020B0604020202020204" pitchFamily="34" charset="0"/>
                <a:cs typeface="Arial" panose="020B0604020202020204" pitchFamily="34" charset="0"/>
              </a:rPr>
              <a:t>revenue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u-HU" sz="12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hu-HU" sz="1200" dirty="0" err="1">
                <a:latin typeface="Arial" panose="020B0604020202020204" pitchFamily="34" charset="0"/>
                <a:cs typeface="Arial" panose="020B0604020202020204" pitchFamily="34" charset="0"/>
              </a:rPr>
              <a:t>million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1435" y="4234155"/>
            <a:ext cx="4191217" cy="2115049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09234" y="2470991"/>
            <a:ext cx="4000509" cy="4387009"/>
          </a:xfrm>
          <a:prstGeom prst="rect">
            <a:avLst/>
          </a:prstGeom>
        </p:spPr>
      </p:pic>
      <p:sp>
        <p:nvSpPr>
          <p:cNvPr id="14" name="Szövegdoboz 13"/>
          <p:cNvSpPr txBox="1"/>
          <p:nvPr/>
        </p:nvSpPr>
        <p:spPr>
          <a:xfrm>
            <a:off x="3714179" y="1971205"/>
            <a:ext cx="805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hu-H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5" name="Téglalap 14"/>
          <p:cNvSpPr/>
          <p:nvPr/>
        </p:nvSpPr>
        <p:spPr>
          <a:xfrm>
            <a:off x="9696418" y="6349204"/>
            <a:ext cx="142597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05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hu-HU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hu-HU" sz="105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. Pavlik; 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8846325" y="1481650"/>
            <a:ext cx="3126166" cy="2093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hu-HU" dirty="0" smtClean="0"/>
              <a:t>B</a:t>
            </a:r>
            <a:r>
              <a:rPr lang="en-US" dirty="0" err="1" smtClean="0"/>
              <a:t>ackground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hu-HU" dirty="0" err="1" smtClean="0"/>
              <a:t>this</a:t>
            </a:r>
            <a:r>
              <a:rPr lang="hu-HU" dirty="0" smtClean="0"/>
              <a:t> Management Reform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09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4643827"/>
              </p:ext>
            </p:extLst>
          </p:nvPr>
        </p:nvGraphicFramePr>
        <p:xfrm>
          <a:off x="2069890" y="9195"/>
          <a:ext cx="9888137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" name="Szövegdoboz 29"/>
          <p:cNvSpPr txBox="1"/>
          <p:nvPr/>
        </p:nvSpPr>
        <p:spPr>
          <a:xfrm>
            <a:off x="2333723" y="380268"/>
            <a:ext cx="3457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3239195" y="1110478"/>
            <a:ext cx="2787701" cy="64633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Rector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leader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-personal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responsibility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8361627" y="1123545"/>
            <a:ext cx="3596401" cy="64633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hu-HU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 err="1"/>
              <a:t>Senate</a:t>
            </a:r>
            <a:r>
              <a:rPr lang="hu-HU" dirty="0"/>
              <a:t> – </a:t>
            </a:r>
            <a:r>
              <a:rPr lang="hu-HU" dirty="0" err="1"/>
              <a:t>decision-making</a:t>
            </a:r>
            <a:r>
              <a:rPr lang="hu-HU" dirty="0"/>
              <a:t> body -</a:t>
            </a:r>
          </a:p>
          <a:p>
            <a:r>
              <a:rPr lang="hu-HU" dirty="0"/>
              <a:t>“body </a:t>
            </a:r>
            <a:r>
              <a:rPr lang="hu-HU" dirty="0" err="1"/>
              <a:t>responsibility</a:t>
            </a:r>
            <a:r>
              <a:rPr lang="hu-HU" dirty="0"/>
              <a:t>”</a:t>
            </a:r>
            <a:endParaRPr lang="en-US" dirty="0"/>
          </a:p>
        </p:txBody>
      </p:sp>
      <p:sp>
        <p:nvSpPr>
          <p:cNvPr id="7" name="Balra-jobbra nyíl 6"/>
          <p:cNvSpPr/>
          <p:nvPr/>
        </p:nvSpPr>
        <p:spPr>
          <a:xfrm>
            <a:off x="6135415" y="1253622"/>
            <a:ext cx="1440160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elhő 8"/>
          <p:cNvSpPr/>
          <p:nvPr/>
        </p:nvSpPr>
        <p:spPr>
          <a:xfrm>
            <a:off x="5084480" y="1769876"/>
            <a:ext cx="3277147" cy="1218511"/>
          </a:xfrm>
          <a:prstGeom prst="cloudCallout">
            <a:avLst>
              <a:gd name="adj1" fmla="val 49985"/>
              <a:gd name="adj2" fmla="val -823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Senate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Egyenes összekötő 10"/>
          <p:cNvCxnSpPr/>
          <p:nvPr/>
        </p:nvCxnSpPr>
        <p:spPr>
          <a:xfrm>
            <a:off x="3446439" y="2988387"/>
            <a:ext cx="7632848" cy="0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156131125"/>
              </p:ext>
            </p:extLst>
          </p:nvPr>
        </p:nvGraphicFramePr>
        <p:xfrm>
          <a:off x="3285181" y="3146650"/>
          <a:ext cx="5112568" cy="3314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Felhő 13"/>
          <p:cNvSpPr/>
          <p:nvPr/>
        </p:nvSpPr>
        <p:spPr>
          <a:xfrm>
            <a:off x="7413303" y="3412780"/>
            <a:ext cx="4211960" cy="1159783"/>
          </a:xfrm>
          <a:prstGeom prst="cloudCallout">
            <a:avLst>
              <a:gd name="adj1" fmla="val -76266"/>
              <a:gd name="adj2" fmla="val 610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Lack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proper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management.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0" y="6581001"/>
            <a:ext cx="1210864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050" i="1" dirty="0" err="1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http://doktori.bibl.u-szeged.hu/3932/1/Ronay_Zoltan_ertekezes_nyilvanos_vita.pdf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1050" i="1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. Pavlik; 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The New Management System of the Hungarian Public Universities</a:t>
            </a:r>
            <a:endParaRPr lang="hu-HU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218925" y="2670637"/>
            <a:ext cx="3126166" cy="2093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hu-HU" dirty="0" smtClean="0"/>
              <a:t>B</a:t>
            </a:r>
            <a:r>
              <a:rPr lang="en-US" dirty="0" err="1" smtClean="0"/>
              <a:t>ackground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hu-HU" dirty="0" err="1" smtClean="0"/>
              <a:t>this</a:t>
            </a:r>
            <a:r>
              <a:rPr lang="hu-HU" dirty="0" smtClean="0"/>
              <a:t> Management Reform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5003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65682" y="160422"/>
            <a:ext cx="9456821" cy="898358"/>
          </a:xfrm>
        </p:spPr>
        <p:txBody>
          <a:bodyPr>
            <a:normAutofit/>
          </a:bodyPr>
          <a:lstStyle/>
          <a:p>
            <a:r>
              <a:rPr kumimoji="0" lang="en-US" altLang="hu-HU" sz="3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kumimoji="0" lang="hu-HU" altLang="hu-HU" sz="3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en-US" altLang="hu-HU" sz="32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hancellor</a:t>
            </a:r>
            <a:r>
              <a:rPr kumimoji="0" lang="en-US" altLang="hu-HU" sz="3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hu-HU" altLang="hu-HU" sz="3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kumimoji="0" lang="en-US" altLang="hu-HU" sz="32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ystem</a:t>
            </a:r>
            <a:r>
              <a:rPr kumimoji="0" lang="en-US" altLang="hu-HU" sz="3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kumimoji="0" lang="hu-HU" altLang="hu-HU" sz="3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</a:t>
            </a:r>
            <a:r>
              <a:rPr kumimoji="0" lang="en-US" altLang="hu-HU" sz="32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riticisms</a:t>
            </a:r>
            <a:endParaRPr lang="hu-H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0" y="6412501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050" i="1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i="1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 A kancellári rendszer bevezetése a magyar felsőoktatásban Tapasztalatok és várakozások; 2016. G. Kováts (</a:t>
            </a:r>
            <a:r>
              <a:rPr lang="hu-HU" sz="1050" i="1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.). pp. 37-38) / 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Dual leadership in higher education: the introduction of the „chancellor system” in Hungary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 2016. G. Kováts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19619" y="1213267"/>
            <a:ext cx="11360086" cy="5199234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bureaucracy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less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flexibility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Leads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fiscal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effectiveness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rather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institutional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override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everything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has a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aspect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Depends too much on personal factors: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hancellor’s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managerial approach 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hancellor’s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(lack of) familiarity with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HEI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Chancellor can be easily replaced by ministry – leads to less risk-taking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Short (3-year) term discourages long-term strategical planning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Leads to reduced role/autonomy of faculties within HEI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System implemented too rapidly, poor preparation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7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25566" y="0"/>
            <a:ext cx="10166434" cy="1189123"/>
          </a:xfrm>
        </p:spPr>
        <p:txBody>
          <a:bodyPr>
            <a:noAutofit/>
          </a:bodyPr>
          <a:lstStyle/>
          <a:p>
            <a:r>
              <a:rPr lang="hu-H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responses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Opinions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Chancellors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: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hu-H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Chancellor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System</a:t>
            </a:r>
            <a:endParaRPr lang="hu-H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66737" y="1413712"/>
            <a:ext cx="11127957" cy="5035215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Transparent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and more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stable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management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Honest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sharing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  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hu-H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perspective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everyday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transparent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assignment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Chancellor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bears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responsibility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has right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approve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Senate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Allows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system-oriented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management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endangering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autonomy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academic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educational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matters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direct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cooperation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ministry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hu-H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Reducing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redundancy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matters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faculty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open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and business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stakeholders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considering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Big </a:t>
            </a:r>
            <a:r>
              <a:rPr lang="hu-HU" sz="2000" dirty="0" err="1"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316" y="-22218"/>
            <a:ext cx="7886700" cy="10809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3200" b="1" dirty="0" err="1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Typical</a:t>
            </a:r>
            <a:r>
              <a:rPr lang="hu-HU" sz="3200" b="1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3200" b="1" dirty="0" err="1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Actions</a:t>
            </a:r>
            <a:endParaRPr lang="hu-HU" sz="32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2581" y="1295633"/>
            <a:ext cx="10961219" cy="48332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Responsible management of property assets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utilization of not used asset units targeting non-education functions (typical PPP buildings)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Overview of external contracts 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re-negotiating contracts, terminating contracts with bad conditions, etc.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Overview of income structure: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reduction of payments without performance, reduction of income inequalities, setting wage ceiling.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Reduction of inefficient activities 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setting a minimum number of students for electives, etc.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Cooperation between institutions: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procurement or sharing building space etc.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ationalization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and cost reduction measures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hu-H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2553425" y="6365744"/>
            <a:ext cx="540564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050" i="1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i="1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hu-HU" sz="1050" i="1" dirty="0">
                <a:latin typeface="Arial" panose="020B0604020202020204" pitchFamily="34" charset="0"/>
                <a:cs typeface="Arial" panose="020B0604020202020204" pitchFamily="34" charset="0"/>
              </a:rPr>
              <a:t>. Palkovics; 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Hungarian Tertiary Education – Vision, Strategy and Realization</a:t>
            </a:r>
            <a:endParaRPr lang="hu-HU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3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18580</TotalTime>
  <Words>935</Words>
  <Application>Microsoft Office PowerPoint</Application>
  <PresentationFormat>Personalizzato</PresentationFormat>
  <Paragraphs>160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Office-téma</vt:lpstr>
      <vt:lpstr>University values for today: internal perspectives New Management Model in Hungary</vt:lpstr>
      <vt:lpstr>Facts on Hungarian Higher Education System</vt:lpstr>
      <vt:lpstr>Chancellor System in Hungary</vt:lpstr>
      <vt:lpstr>Presentazione standard di PowerPoint</vt:lpstr>
      <vt:lpstr>Presentazione standard di PowerPoint</vt:lpstr>
      <vt:lpstr>Presentazione standard di PowerPoint</vt:lpstr>
      <vt:lpstr>The Chancellor System: Criticisms</vt:lpstr>
      <vt:lpstr>Survey responses (Opinions of Chancellors) : Most important benefits of the Chancellor System</vt:lpstr>
      <vt:lpstr>Typical Actions</vt:lpstr>
      <vt:lpstr>Survey responses (Opinions of Chancellors) : Most important barriers to the Chancellor System</vt:lpstr>
      <vt:lpstr>Survey responses: Contributions of the Chancellor System to University Values</vt:lpstr>
      <vt:lpstr>University values for today: internal perspectives New Management Model in Hungary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values for today: internal perspectives</dc:title>
  <dc:creator>Dr. Deák Csaba</dc:creator>
  <cp:lastModifiedBy>UTENTE</cp:lastModifiedBy>
  <cp:revision>91</cp:revision>
  <dcterms:created xsi:type="dcterms:W3CDTF">2017-08-16T10:35:17Z</dcterms:created>
  <dcterms:modified xsi:type="dcterms:W3CDTF">2017-09-06T10:54:41Z</dcterms:modified>
</cp:coreProperties>
</file>